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5aac467c234b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64333ac69e4eaa"/>
  </p:sldMasterIdLst>
  <p:sldIdLst>
    <p:sldId xmlns:r="http://schemas.openxmlformats.org/officeDocument/2006/relationships" id="256" r:id="Rf96ac25a0e144eab"/>
    <p:sldId xmlns:r="http://schemas.openxmlformats.org/officeDocument/2006/relationships" id="257" r:id="R7e89e9a0e3ca460c"/>
    <p:sldId xmlns:r="http://schemas.openxmlformats.org/officeDocument/2006/relationships" id="258" r:id="Ra4301adaed544c96"/>
    <p:sldId xmlns:r="http://schemas.openxmlformats.org/officeDocument/2006/relationships" id="259" r:id="Rd11f78264de24d9e"/>
    <p:sldId xmlns:r="http://schemas.openxmlformats.org/officeDocument/2006/relationships" id="260" r:id="R729ffd9289734769"/>
    <p:sldId xmlns:r="http://schemas.openxmlformats.org/officeDocument/2006/relationships" id="261" r:id="Raf0a8459b5804e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64333ac69e4eaa" /><Relationship Type="http://schemas.openxmlformats.org/officeDocument/2006/relationships/slide" Target="/ppt/slides/slide1.xml" Id="Rf96ac25a0e144eab" /><Relationship Type="http://schemas.openxmlformats.org/officeDocument/2006/relationships/slide" Target="/ppt/slides/slide2.xml" Id="R7e89e9a0e3ca460c" /><Relationship Type="http://schemas.openxmlformats.org/officeDocument/2006/relationships/slide" Target="/ppt/slides/slide3.xml" Id="Ra4301adaed544c96" /><Relationship Type="http://schemas.openxmlformats.org/officeDocument/2006/relationships/slide" Target="/ppt/slides/slide4.xml" Id="Rd11f78264de24d9e" /><Relationship Type="http://schemas.openxmlformats.org/officeDocument/2006/relationships/slide" Target="/ppt/slides/slide5.xml" Id="R729ffd9289734769" /><Relationship Type="http://schemas.openxmlformats.org/officeDocument/2006/relationships/slide" Target="/ppt/slides/slide6.xml" Id="Raf0a8459b5804e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cf6f975c841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181a6763840fb" /><Relationship Type="http://schemas.openxmlformats.org/officeDocument/2006/relationships/theme" Target="/ppt/slideMasters/theme/theme1.xml" Id="R306a1e8c62dc4c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9181a6763840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e259574aa49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f4791a5a844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afb07343f41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a7642e75149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7edfb333d45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21dbe527f4d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WERGELAND-HOLDING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Sløvågen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5960 Dalsøyra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823 265 522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WERGELAND-HOLDING AS</a:t>
            </a:r>
          </a:p>
        </p:txBody>
      </p:sp>
    </p:spTree>
  </p:cSld>
  <p:clrMapOvr>
    <a:masterClrMapping xmlns:a="http://schemas.openxmlformats.org/drawingml/2006/main"/>
  </p:clrMapOvr>
</p:sld>
</file>