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4b36d0b79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c50f3131748fc"/>
  </p:sldMasterIdLst>
  <p:sldIdLst>
    <p:sldId xmlns:r="http://schemas.openxmlformats.org/officeDocument/2006/relationships" id="256" r:id="R0c48698a2b784ee3"/>
    <p:sldId xmlns:r="http://schemas.openxmlformats.org/officeDocument/2006/relationships" id="257" r:id="Re6c103a563f94237"/>
    <p:sldId xmlns:r="http://schemas.openxmlformats.org/officeDocument/2006/relationships" id="258" r:id="R2774b3e6f96a4008"/>
    <p:sldId xmlns:r="http://schemas.openxmlformats.org/officeDocument/2006/relationships" id="259" r:id="Rc823a08c9fd5433f"/>
    <p:sldId xmlns:r="http://schemas.openxmlformats.org/officeDocument/2006/relationships" id="260" r:id="R1f2ac41b205849c0"/>
    <p:sldId xmlns:r="http://schemas.openxmlformats.org/officeDocument/2006/relationships" id="261" r:id="R705fb20ef6a6418f"/>
    <p:sldId xmlns:r="http://schemas.openxmlformats.org/officeDocument/2006/relationships" id="262" r:id="Rfe890f0f078a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c50f3131748fc" /><Relationship Type="http://schemas.openxmlformats.org/officeDocument/2006/relationships/slide" Target="/ppt/slides/slide1.xml" Id="R0c48698a2b784ee3" /><Relationship Type="http://schemas.openxmlformats.org/officeDocument/2006/relationships/slide" Target="/ppt/slides/slide2.xml" Id="Re6c103a563f94237" /><Relationship Type="http://schemas.openxmlformats.org/officeDocument/2006/relationships/slide" Target="/ppt/slides/slide3.xml" Id="R2774b3e6f96a4008" /><Relationship Type="http://schemas.openxmlformats.org/officeDocument/2006/relationships/slide" Target="/ppt/slides/slide4.xml" Id="Rc823a08c9fd5433f" /><Relationship Type="http://schemas.openxmlformats.org/officeDocument/2006/relationships/slide" Target="/ppt/slides/slide5.xml" Id="R1f2ac41b205849c0" /><Relationship Type="http://schemas.openxmlformats.org/officeDocument/2006/relationships/slide" Target="/ppt/slides/slide6.xml" Id="R705fb20ef6a6418f" /><Relationship Type="http://schemas.openxmlformats.org/officeDocument/2006/relationships/slide" Target="/ppt/slides/slide7.xml" Id="Rfe890f0f078a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c7940a79b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41c7064ba4dd3" /><Relationship Type="http://schemas.openxmlformats.org/officeDocument/2006/relationships/theme" Target="/ppt/slideMasters/theme/theme1.xml" Id="R8fc7e59b05be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41c7064ba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77421caf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109518f48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6910c63b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cb763626a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707deb08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4c9aaf41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3b98fce3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