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7f7d2e008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31d69ccbc45bf"/>
  </p:sldMasterIdLst>
  <p:sldIdLst>
    <p:sldId xmlns:r="http://schemas.openxmlformats.org/officeDocument/2006/relationships" id="256" r:id="R0ba2430f9f2347ab"/>
    <p:sldId xmlns:r="http://schemas.openxmlformats.org/officeDocument/2006/relationships" id="257" r:id="Rfd4fc999bd7c4d57"/>
    <p:sldId xmlns:r="http://schemas.openxmlformats.org/officeDocument/2006/relationships" id="258" r:id="Rd7b6ce79a0184367"/>
    <p:sldId xmlns:r="http://schemas.openxmlformats.org/officeDocument/2006/relationships" id="259" r:id="R63ad3c914fe042cb"/>
    <p:sldId xmlns:r="http://schemas.openxmlformats.org/officeDocument/2006/relationships" id="260" r:id="R6c92cd2f92c34365"/>
    <p:sldId xmlns:r="http://schemas.openxmlformats.org/officeDocument/2006/relationships" id="261" r:id="Reb79babdae0a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31d69ccbc45bf" /><Relationship Type="http://schemas.openxmlformats.org/officeDocument/2006/relationships/slide" Target="/ppt/slides/slide1.xml" Id="R0ba2430f9f2347ab" /><Relationship Type="http://schemas.openxmlformats.org/officeDocument/2006/relationships/slide" Target="/ppt/slides/slide2.xml" Id="Rfd4fc999bd7c4d57" /><Relationship Type="http://schemas.openxmlformats.org/officeDocument/2006/relationships/slide" Target="/ppt/slides/slide3.xml" Id="Rd7b6ce79a0184367" /><Relationship Type="http://schemas.openxmlformats.org/officeDocument/2006/relationships/slide" Target="/ppt/slides/slide4.xml" Id="R63ad3c914fe042cb" /><Relationship Type="http://schemas.openxmlformats.org/officeDocument/2006/relationships/slide" Target="/ppt/slides/slide5.xml" Id="R6c92cd2f92c34365" /><Relationship Type="http://schemas.openxmlformats.org/officeDocument/2006/relationships/slide" Target="/ppt/slides/slide6.xml" Id="Reb79babdae0a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69eb8059e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d3a932cd4bb6" /><Relationship Type="http://schemas.openxmlformats.org/officeDocument/2006/relationships/theme" Target="/ppt/slideMasters/theme/theme1.xml" Id="R693b0afee3f2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6d3a932cd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2481db2a1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72e4cd51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b4f3e0b2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7eea3775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f4ec96b4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60c0146c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