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80bcabbb1c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fc5f0519f0475f"/>
  </p:sldMasterIdLst>
  <p:sldIdLst>
    <p:sldId xmlns:r="http://schemas.openxmlformats.org/officeDocument/2006/relationships" id="256" r:id="R9746304c10c14033"/>
    <p:sldId xmlns:r="http://schemas.openxmlformats.org/officeDocument/2006/relationships" id="257" r:id="R511d884d30564c16"/>
    <p:sldId xmlns:r="http://schemas.openxmlformats.org/officeDocument/2006/relationships" id="258" r:id="R1f1d1186419b4242"/>
    <p:sldId xmlns:r="http://schemas.openxmlformats.org/officeDocument/2006/relationships" id="259" r:id="R6d356e10e9d74fd1"/>
    <p:sldId xmlns:r="http://schemas.openxmlformats.org/officeDocument/2006/relationships" id="260" r:id="R3bd8dfe34cc24b00"/>
    <p:sldId xmlns:r="http://schemas.openxmlformats.org/officeDocument/2006/relationships" id="261" r:id="R74cdd804f8a542e2"/>
    <p:sldId xmlns:r="http://schemas.openxmlformats.org/officeDocument/2006/relationships" id="262" r:id="Rfbfd9489bbe140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c5f0519f0475f" /><Relationship Type="http://schemas.openxmlformats.org/officeDocument/2006/relationships/slide" Target="/ppt/slides/slide1.xml" Id="R9746304c10c14033" /><Relationship Type="http://schemas.openxmlformats.org/officeDocument/2006/relationships/slide" Target="/ppt/slides/slide2.xml" Id="R511d884d30564c16" /><Relationship Type="http://schemas.openxmlformats.org/officeDocument/2006/relationships/slide" Target="/ppt/slides/slide3.xml" Id="R1f1d1186419b4242" /><Relationship Type="http://schemas.openxmlformats.org/officeDocument/2006/relationships/slide" Target="/ppt/slides/slide4.xml" Id="R6d356e10e9d74fd1" /><Relationship Type="http://schemas.openxmlformats.org/officeDocument/2006/relationships/slide" Target="/ppt/slides/slide5.xml" Id="R3bd8dfe34cc24b00" /><Relationship Type="http://schemas.openxmlformats.org/officeDocument/2006/relationships/slide" Target="/ppt/slides/slide6.xml" Id="R74cdd804f8a542e2" /><Relationship Type="http://schemas.openxmlformats.org/officeDocument/2006/relationships/slide" Target="/ppt/slides/slide7.xml" Id="Rfbfd9489bbe140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a022bb88046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22697d3444cb1" /><Relationship Type="http://schemas.openxmlformats.org/officeDocument/2006/relationships/theme" Target="/ppt/slideMasters/theme/theme1.xml" Id="Rf527a925461f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22697d3444c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aff0e3947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8629cff5e49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20ee6187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63255c36c41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7d2174201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d5b1452c84d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e7c995a63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PETINA2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PETINA2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3 466 797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35 770 124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36 871 875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PETINA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HELMAR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PETSUN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1452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823 040 482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