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25f02cb47842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2c2432e0ea4eac"/>
  </p:sldMasterIdLst>
  <p:sldIdLst>
    <p:sldId xmlns:r="http://schemas.openxmlformats.org/officeDocument/2006/relationships" id="256" r:id="R3d631205f65c414e"/>
    <p:sldId xmlns:r="http://schemas.openxmlformats.org/officeDocument/2006/relationships" id="257" r:id="R35334815441343be"/>
    <p:sldId xmlns:r="http://schemas.openxmlformats.org/officeDocument/2006/relationships" id="258" r:id="R107bfd287d594b74"/>
    <p:sldId xmlns:r="http://schemas.openxmlformats.org/officeDocument/2006/relationships" id="259" r:id="R99a66dd56fbe453e"/>
    <p:sldId xmlns:r="http://schemas.openxmlformats.org/officeDocument/2006/relationships" id="260" r:id="R7cae3f21e86f464e"/>
    <p:sldId xmlns:r="http://schemas.openxmlformats.org/officeDocument/2006/relationships" id="261" r:id="Rf2db8a8898d24c07"/>
    <p:sldId xmlns:r="http://schemas.openxmlformats.org/officeDocument/2006/relationships" id="262" r:id="R58ede3595c734a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c2432e0ea4eac" /><Relationship Type="http://schemas.openxmlformats.org/officeDocument/2006/relationships/slide" Target="/ppt/slides/slide1.xml" Id="R3d631205f65c414e" /><Relationship Type="http://schemas.openxmlformats.org/officeDocument/2006/relationships/slide" Target="/ppt/slides/slide2.xml" Id="R35334815441343be" /><Relationship Type="http://schemas.openxmlformats.org/officeDocument/2006/relationships/slide" Target="/ppt/slides/slide3.xml" Id="R107bfd287d594b74" /><Relationship Type="http://schemas.openxmlformats.org/officeDocument/2006/relationships/slide" Target="/ppt/slides/slide4.xml" Id="R99a66dd56fbe453e" /><Relationship Type="http://schemas.openxmlformats.org/officeDocument/2006/relationships/slide" Target="/ppt/slides/slide5.xml" Id="R7cae3f21e86f464e" /><Relationship Type="http://schemas.openxmlformats.org/officeDocument/2006/relationships/slide" Target="/ppt/slides/slide6.xml" Id="Rf2db8a8898d24c07" /><Relationship Type="http://schemas.openxmlformats.org/officeDocument/2006/relationships/slide" Target="/ppt/slides/slide7.xml" Id="R58ede3595c734a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bc93c71e34d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96f7a910a48a6" /><Relationship Type="http://schemas.openxmlformats.org/officeDocument/2006/relationships/theme" Target="/ppt/slideMasters/theme/theme1.xml" Id="R8c2bf2dbc6f840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596f7a910a48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244463a724f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6fd53b99f47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78d09d95c42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f1f0dca724c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af92d6f7e44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525b8d8f548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f10ac2d684f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INSURANCE AND PENSIONS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INSURANCE AND PENSIONS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118 733 772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52 677 037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168 438 799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EGW PENSION AND LIFE INSURANCE HOLD  –  54,6 %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VINGE HANSEN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VINGE HANSEN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EGW PENSION AND LIFE INSURANCE HOLD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VINGE HANSEN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822 983 502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