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e8ffa2ee1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4b5f5ffec4e54"/>
  </p:sldMasterIdLst>
  <p:sldIdLst>
    <p:sldId xmlns:r="http://schemas.openxmlformats.org/officeDocument/2006/relationships" id="256" r:id="R942e02cbd00349ea"/>
    <p:sldId xmlns:r="http://schemas.openxmlformats.org/officeDocument/2006/relationships" id="257" r:id="R84c367bc72464d22"/>
    <p:sldId xmlns:r="http://schemas.openxmlformats.org/officeDocument/2006/relationships" id="258" r:id="Rc2b4de03f4a54eea"/>
    <p:sldId xmlns:r="http://schemas.openxmlformats.org/officeDocument/2006/relationships" id="259" r:id="R1a048c8929f44fbb"/>
    <p:sldId xmlns:r="http://schemas.openxmlformats.org/officeDocument/2006/relationships" id="260" r:id="Rcae8cb23320341cb"/>
    <p:sldId xmlns:r="http://schemas.openxmlformats.org/officeDocument/2006/relationships" id="261" r:id="R256655abd844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4b5f5ffec4e54" /><Relationship Type="http://schemas.openxmlformats.org/officeDocument/2006/relationships/slide" Target="/ppt/slides/slide1.xml" Id="R942e02cbd00349ea" /><Relationship Type="http://schemas.openxmlformats.org/officeDocument/2006/relationships/slide" Target="/ppt/slides/slide2.xml" Id="R84c367bc72464d22" /><Relationship Type="http://schemas.openxmlformats.org/officeDocument/2006/relationships/slide" Target="/ppt/slides/slide3.xml" Id="Rc2b4de03f4a54eea" /><Relationship Type="http://schemas.openxmlformats.org/officeDocument/2006/relationships/slide" Target="/ppt/slides/slide4.xml" Id="R1a048c8929f44fbb" /><Relationship Type="http://schemas.openxmlformats.org/officeDocument/2006/relationships/slide" Target="/ppt/slides/slide5.xml" Id="Rcae8cb23320341cb" /><Relationship Type="http://schemas.openxmlformats.org/officeDocument/2006/relationships/slide" Target="/ppt/slides/slide6.xml" Id="R256655abd844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1e51a01fe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e7c1dbfd42d2" /><Relationship Type="http://schemas.openxmlformats.org/officeDocument/2006/relationships/theme" Target="/ppt/slideMasters/theme/theme1.xml" Id="R62491ec7c1b0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de7c1dbfd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04a17a6364b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a256170bf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229b48add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aaccbc36a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6335f451b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5a6417f6f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