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e8e921ac6a40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7466a615a54e5f"/>
  </p:sldMasterIdLst>
  <p:sldIdLst>
    <p:sldId xmlns:r="http://schemas.openxmlformats.org/officeDocument/2006/relationships" id="256" r:id="Re239d88455f24bae"/>
    <p:sldId xmlns:r="http://schemas.openxmlformats.org/officeDocument/2006/relationships" id="257" r:id="Rf3e776e24dd64ebc"/>
    <p:sldId xmlns:r="http://schemas.openxmlformats.org/officeDocument/2006/relationships" id="258" r:id="Ra8db8a0b0385488a"/>
    <p:sldId xmlns:r="http://schemas.openxmlformats.org/officeDocument/2006/relationships" id="259" r:id="R2cbbd4429a63461f"/>
    <p:sldId xmlns:r="http://schemas.openxmlformats.org/officeDocument/2006/relationships" id="260" r:id="R34ccebfaaf4c4dd2"/>
    <p:sldId xmlns:r="http://schemas.openxmlformats.org/officeDocument/2006/relationships" id="261" r:id="R568a3a6a2068479e"/>
    <p:sldId xmlns:r="http://schemas.openxmlformats.org/officeDocument/2006/relationships" id="262" r:id="R10d46fd8283f45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7466a615a54e5f" /><Relationship Type="http://schemas.openxmlformats.org/officeDocument/2006/relationships/slide" Target="/ppt/slides/slide1.xml" Id="Re239d88455f24bae" /><Relationship Type="http://schemas.openxmlformats.org/officeDocument/2006/relationships/slide" Target="/ppt/slides/slide2.xml" Id="Rf3e776e24dd64ebc" /><Relationship Type="http://schemas.openxmlformats.org/officeDocument/2006/relationships/slide" Target="/ppt/slides/slide3.xml" Id="Ra8db8a0b0385488a" /><Relationship Type="http://schemas.openxmlformats.org/officeDocument/2006/relationships/slide" Target="/ppt/slides/slide4.xml" Id="R2cbbd4429a63461f" /><Relationship Type="http://schemas.openxmlformats.org/officeDocument/2006/relationships/slide" Target="/ppt/slides/slide5.xml" Id="R34ccebfaaf4c4dd2" /><Relationship Type="http://schemas.openxmlformats.org/officeDocument/2006/relationships/slide" Target="/ppt/slides/slide6.xml" Id="R568a3a6a2068479e" /><Relationship Type="http://schemas.openxmlformats.org/officeDocument/2006/relationships/slide" Target="/ppt/slides/slide7.xml" Id="R10d46fd8283f45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ad25aa11c42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a9636d23546a3" /><Relationship Type="http://schemas.openxmlformats.org/officeDocument/2006/relationships/theme" Target="/ppt/slideMasters/theme/theme1.xml" Id="R5c1ae9902e5f48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2a9636d23546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c59fca5a345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750f3b3d94c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68189a7ba4c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841a9597a4a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22a84067144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0b0a7e43647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1fb7c826745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 ACCOUNTING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8 861 253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720 780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600 565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774 800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2 821 307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CHRAMBJØRN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LUDVIGSEN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 vei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822 866 182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 ACCOUNTING AS</a:t>
            </a:r>
          </a:p>
        </p:txBody>
      </p:sp>
    </p:spTree>
  </p:cSld>
  <p:clrMapOvr>
    <a:masterClrMapping xmlns:a="http://schemas.openxmlformats.org/drawingml/2006/main"/>
  </p:clrMapOvr>
</p:sld>
</file>