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f3164f5a084b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4fa241e05c48b1"/>
  </p:sldMasterIdLst>
  <p:sldIdLst>
    <p:sldId xmlns:r="http://schemas.openxmlformats.org/officeDocument/2006/relationships" id="256" r:id="Rd6f0ddce98604d37"/>
    <p:sldId xmlns:r="http://schemas.openxmlformats.org/officeDocument/2006/relationships" id="257" r:id="R1b8ad2023b854a6f"/>
    <p:sldId xmlns:r="http://schemas.openxmlformats.org/officeDocument/2006/relationships" id="258" r:id="Rf0bb91a5eaf4483c"/>
    <p:sldId xmlns:r="http://schemas.openxmlformats.org/officeDocument/2006/relationships" id="259" r:id="R372d122c84d64ec7"/>
    <p:sldId xmlns:r="http://schemas.openxmlformats.org/officeDocument/2006/relationships" id="260" r:id="R5089765c0be942e8"/>
    <p:sldId xmlns:r="http://schemas.openxmlformats.org/officeDocument/2006/relationships" id="261" r:id="Rc82cf02e15bc4fb2"/>
    <p:sldId xmlns:r="http://schemas.openxmlformats.org/officeDocument/2006/relationships" id="262" r:id="Rd3198b88994f4e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fa241e05c48b1" /><Relationship Type="http://schemas.openxmlformats.org/officeDocument/2006/relationships/slide" Target="/ppt/slides/slide1.xml" Id="Rd6f0ddce98604d37" /><Relationship Type="http://schemas.openxmlformats.org/officeDocument/2006/relationships/slide" Target="/ppt/slides/slide2.xml" Id="R1b8ad2023b854a6f" /><Relationship Type="http://schemas.openxmlformats.org/officeDocument/2006/relationships/slide" Target="/ppt/slides/slide3.xml" Id="Rf0bb91a5eaf4483c" /><Relationship Type="http://schemas.openxmlformats.org/officeDocument/2006/relationships/slide" Target="/ppt/slides/slide4.xml" Id="R372d122c84d64ec7" /><Relationship Type="http://schemas.openxmlformats.org/officeDocument/2006/relationships/slide" Target="/ppt/slides/slide5.xml" Id="R5089765c0be942e8" /><Relationship Type="http://schemas.openxmlformats.org/officeDocument/2006/relationships/slide" Target="/ppt/slides/slide6.xml" Id="Rc82cf02e15bc4fb2" /><Relationship Type="http://schemas.openxmlformats.org/officeDocument/2006/relationships/slide" Target="/ppt/slides/slide7.xml" Id="Rd3198b88994f4e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cc196c3da649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44f23a3144dec" /><Relationship Type="http://schemas.openxmlformats.org/officeDocument/2006/relationships/theme" Target="/ppt/slideMasters/theme/theme1.xml" Id="R5ff3a6ef0ce943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544f23a3144d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4e70ad4d849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2e18bdce645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89baf7f5544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8d5d238784a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fe57a58094e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ba511872540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a82d82ef34a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BJART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 AS ble etablert [år] og holder til i Ellingsøy.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−27 184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126 528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GJERDE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Nilsbakken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6057 Ellingsøy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822 724 582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 AS</a:t>
            </a:r>
          </a:p>
        </p:txBody>
      </p:sp>
    </p:spTree>
  </p:cSld>
  <p:clrMapOvr>
    <a:masterClrMapping xmlns:a="http://schemas.openxmlformats.org/drawingml/2006/main"/>
  </p:clrMapOvr>
</p:sld>
</file>