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876c3d2f0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56712667b439f"/>
  </p:sldMasterIdLst>
  <p:sldIdLst>
    <p:sldId xmlns:r="http://schemas.openxmlformats.org/officeDocument/2006/relationships" id="256" r:id="R688ccfda752b47a8"/>
    <p:sldId xmlns:r="http://schemas.openxmlformats.org/officeDocument/2006/relationships" id="257" r:id="R77093148678b48ea"/>
    <p:sldId xmlns:r="http://schemas.openxmlformats.org/officeDocument/2006/relationships" id="258" r:id="R9cbe8079d2af4107"/>
    <p:sldId xmlns:r="http://schemas.openxmlformats.org/officeDocument/2006/relationships" id="259" r:id="R12648df25c414c4a"/>
    <p:sldId xmlns:r="http://schemas.openxmlformats.org/officeDocument/2006/relationships" id="260" r:id="R052762b4856748a1"/>
    <p:sldId xmlns:r="http://schemas.openxmlformats.org/officeDocument/2006/relationships" id="261" r:id="R8685d0fcd13144fc"/>
    <p:sldId xmlns:r="http://schemas.openxmlformats.org/officeDocument/2006/relationships" id="262" r:id="R05cc74fb0126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56712667b439f" /><Relationship Type="http://schemas.openxmlformats.org/officeDocument/2006/relationships/slide" Target="/ppt/slides/slide1.xml" Id="R688ccfda752b47a8" /><Relationship Type="http://schemas.openxmlformats.org/officeDocument/2006/relationships/slide" Target="/ppt/slides/slide2.xml" Id="R77093148678b48ea" /><Relationship Type="http://schemas.openxmlformats.org/officeDocument/2006/relationships/slide" Target="/ppt/slides/slide3.xml" Id="R9cbe8079d2af4107" /><Relationship Type="http://schemas.openxmlformats.org/officeDocument/2006/relationships/slide" Target="/ppt/slides/slide4.xml" Id="R12648df25c414c4a" /><Relationship Type="http://schemas.openxmlformats.org/officeDocument/2006/relationships/slide" Target="/ppt/slides/slide5.xml" Id="R052762b4856748a1" /><Relationship Type="http://schemas.openxmlformats.org/officeDocument/2006/relationships/slide" Target="/ppt/slides/slide6.xml" Id="R8685d0fcd13144fc" /><Relationship Type="http://schemas.openxmlformats.org/officeDocument/2006/relationships/slide" Target="/ppt/slides/slide7.xml" Id="R05cc74fb0126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b0450278e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5b2886d604a18" /><Relationship Type="http://schemas.openxmlformats.org/officeDocument/2006/relationships/theme" Target="/ppt/slideMasters/theme/theme1.xml" Id="Re5e2beecf917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5b2886d60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6bd604ad1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f3dc45337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a72d3c4f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be55963a7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6d916243f42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38565e18146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a462e5c08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HØIMYR EDVARDSEN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822 356 362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