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3ff69a5c2640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33ed4bc63048c7"/>
  </p:sldMasterIdLst>
  <p:sldIdLst>
    <p:sldId xmlns:r="http://schemas.openxmlformats.org/officeDocument/2006/relationships" id="256" r:id="R9453ceb6274b4147"/>
    <p:sldId xmlns:r="http://schemas.openxmlformats.org/officeDocument/2006/relationships" id="257" r:id="R6d4d7ee6fd304730"/>
    <p:sldId xmlns:r="http://schemas.openxmlformats.org/officeDocument/2006/relationships" id="258" r:id="Rcc539d3215b54f44"/>
    <p:sldId xmlns:r="http://schemas.openxmlformats.org/officeDocument/2006/relationships" id="259" r:id="R3504f89564db4b90"/>
    <p:sldId xmlns:r="http://schemas.openxmlformats.org/officeDocument/2006/relationships" id="260" r:id="Ra8696b4ef0244e06"/>
    <p:sldId xmlns:r="http://schemas.openxmlformats.org/officeDocument/2006/relationships" id="261" r:id="R41ec7b58b75c4942"/>
    <p:sldId xmlns:r="http://schemas.openxmlformats.org/officeDocument/2006/relationships" id="262" r:id="R16a549acc2c342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33ed4bc63048c7" /><Relationship Type="http://schemas.openxmlformats.org/officeDocument/2006/relationships/slide" Target="/ppt/slides/slide1.xml" Id="R9453ceb6274b4147" /><Relationship Type="http://schemas.openxmlformats.org/officeDocument/2006/relationships/slide" Target="/ppt/slides/slide2.xml" Id="R6d4d7ee6fd304730" /><Relationship Type="http://schemas.openxmlformats.org/officeDocument/2006/relationships/slide" Target="/ppt/slides/slide3.xml" Id="Rcc539d3215b54f44" /><Relationship Type="http://schemas.openxmlformats.org/officeDocument/2006/relationships/slide" Target="/ppt/slides/slide4.xml" Id="R3504f89564db4b90" /><Relationship Type="http://schemas.openxmlformats.org/officeDocument/2006/relationships/slide" Target="/ppt/slides/slide5.xml" Id="Ra8696b4ef0244e06" /><Relationship Type="http://schemas.openxmlformats.org/officeDocument/2006/relationships/slide" Target="/ppt/slides/slide6.xml" Id="R41ec7b58b75c4942" /><Relationship Type="http://schemas.openxmlformats.org/officeDocument/2006/relationships/slide" Target="/ppt/slides/slide7.xml" Id="R16a549acc2c342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bf9644743a4a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82cac635d3437c" /><Relationship Type="http://schemas.openxmlformats.org/officeDocument/2006/relationships/theme" Target="/ppt/slideMasters/theme/theme1.xml" Id="R5e3f81bb5df748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82cac635d343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8673b6ac846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535123db2946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3218f585043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bf7ecf57247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be7b35fb094a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210a67cd734c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8500a388af46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VILLA J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J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VILLA J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J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J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J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−6 370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293 164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8 706 044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10 669 507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J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TÅLE JOHNSEN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J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Hjorteveien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822 097 162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VILLA J AS</a:t>
            </a:r>
          </a:p>
        </p:txBody>
      </p:sp>
    </p:spTree>
  </p:cSld>
  <p:clrMapOvr>
    <a:masterClrMapping xmlns:a="http://schemas.openxmlformats.org/drawingml/2006/main"/>
  </p:clrMapOvr>
</p:sld>
</file>