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60b9963f9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be004e5554749"/>
  </p:sldMasterIdLst>
  <p:sldIdLst>
    <p:sldId xmlns:r="http://schemas.openxmlformats.org/officeDocument/2006/relationships" id="256" r:id="Rc40150a030114765"/>
    <p:sldId xmlns:r="http://schemas.openxmlformats.org/officeDocument/2006/relationships" id="257" r:id="R9d9847befe4144a5"/>
    <p:sldId xmlns:r="http://schemas.openxmlformats.org/officeDocument/2006/relationships" id="258" r:id="Rea48088048b346e8"/>
    <p:sldId xmlns:r="http://schemas.openxmlformats.org/officeDocument/2006/relationships" id="259" r:id="R1df7ba3ed83345cb"/>
    <p:sldId xmlns:r="http://schemas.openxmlformats.org/officeDocument/2006/relationships" id="260" r:id="Rb3b0ccca75794750"/>
    <p:sldId xmlns:r="http://schemas.openxmlformats.org/officeDocument/2006/relationships" id="261" r:id="R888808d9c2d045b9"/>
    <p:sldId xmlns:r="http://schemas.openxmlformats.org/officeDocument/2006/relationships" id="262" r:id="R35ba640a34c0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be004e5554749" /><Relationship Type="http://schemas.openxmlformats.org/officeDocument/2006/relationships/slide" Target="/ppt/slides/slide1.xml" Id="Rc40150a030114765" /><Relationship Type="http://schemas.openxmlformats.org/officeDocument/2006/relationships/slide" Target="/ppt/slides/slide2.xml" Id="R9d9847befe4144a5" /><Relationship Type="http://schemas.openxmlformats.org/officeDocument/2006/relationships/slide" Target="/ppt/slides/slide3.xml" Id="Rea48088048b346e8" /><Relationship Type="http://schemas.openxmlformats.org/officeDocument/2006/relationships/slide" Target="/ppt/slides/slide4.xml" Id="R1df7ba3ed83345cb" /><Relationship Type="http://schemas.openxmlformats.org/officeDocument/2006/relationships/slide" Target="/ppt/slides/slide5.xml" Id="Rb3b0ccca75794750" /><Relationship Type="http://schemas.openxmlformats.org/officeDocument/2006/relationships/slide" Target="/ppt/slides/slide6.xml" Id="R888808d9c2d045b9" /><Relationship Type="http://schemas.openxmlformats.org/officeDocument/2006/relationships/slide" Target="/ppt/slides/slide7.xml" Id="R35ba640a34c0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ac00fb71a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ea36aa4f4974" /><Relationship Type="http://schemas.openxmlformats.org/officeDocument/2006/relationships/theme" Target="/ppt/slideMasters/theme/theme1.xml" Id="R840f08ca2c66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1ea36aa4f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cd323669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580c14db9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95ff1f68b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0bd0bf5ee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71dddd8b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59aa275e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946bcec5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STJERNE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 REGNSKAP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2 776 793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NYHEIM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Stabells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822 068 332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