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492ca87cd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d0717331d44f6"/>
  </p:sldMasterIdLst>
  <p:sldIdLst>
    <p:sldId xmlns:r="http://schemas.openxmlformats.org/officeDocument/2006/relationships" id="256" r:id="R21459c8a3b69405a"/>
    <p:sldId xmlns:r="http://schemas.openxmlformats.org/officeDocument/2006/relationships" id="257" r:id="Rf1f44f7fb0824626"/>
    <p:sldId xmlns:r="http://schemas.openxmlformats.org/officeDocument/2006/relationships" id="258" r:id="R72a78fe154464d8e"/>
    <p:sldId xmlns:r="http://schemas.openxmlformats.org/officeDocument/2006/relationships" id="259" r:id="R78cbe3f686a8473f"/>
    <p:sldId xmlns:r="http://schemas.openxmlformats.org/officeDocument/2006/relationships" id="260" r:id="R122b659dbfc14f45"/>
    <p:sldId xmlns:r="http://schemas.openxmlformats.org/officeDocument/2006/relationships" id="261" r:id="R7f662c81c4df4f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d0717331d44f6" /><Relationship Type="http://schemas.openxmlformats.org/officeDocument/2006/relationships/slide" Target="/ppt/slides/slide1.xml" Id="R21459c8a3b69405a" /><Relationship Type="http://schemas.openxmlformats.org/officeDocument/2006/relationships/slide" Target="/ppt/slides/slide2.xml" Id="Rf1f44f7fb0824626" /><Relationship Type="http://schemas.openxmlformats.org/officeDocument/2006/relationships/slide" Target="/ppt/slides/slide3.xml" Id="R72a78fe154464d8e" /><Relationship Type="http://schemas.openxmlformats.org/officeDocument/2006/relationships/slide" Target="/ppt/slides/slide4.xml" Id="R78cbe3f686a8473f" /><Relationship Type="http://schemas.openxmlformats.org/officeDocument/2006/relationships/slide" Target="/ppt/slides/slide5.xml" Id="R122b659dbfc14f45" /><Relationship Type="http://schemas.openxmlformats.org/officeDocument/2006/relationships/slide" Target="/ppt/slides/slide6.xml" Id="R7f662c81c4df4f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cc7d9672a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d83122c549d7" /><Relationship Type="http://schemas.openxmlformats.org/officeDocument/2006/relationships/theme" Target="/ppt/slideMasters/theme/theme1.xml" Id="R2953e3d79acd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4d83122c5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dab32ee4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ffb315b03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3f7d8db7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36d6a378a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3d5d98f5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affdf6829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STJERNE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Stabells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822 068 332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