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3c50acc54c4c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29837fface41d6"/>
  </p:sldMasterIdLst>
  <p:sldIdLst>
    <p:sldId xmlns:r="http://schemas.openxmlformats.org/officeDocument/2006/relationships" id="256" r:id="Rfed895e77ef144af"/>
    <p:sldId xmlns:r="http://schemas.openxmlformats.org/officeDocument/2006/relationships" id="257" r:id="R1623f75b7b164172"/>
    <p:sldId xmlns:r="http://schemas.openxmlformats.org/officeDocument/2006/relationships" id="258" r:id="R8f3d9f4d17674755"/>
    <p:sldId xmlns:r="http://schemas.openxmlformats.org/officeDocument/2006/relationships" id="259" r:id="R35a197715435419f"/>
    <p:sldId xmlns:r="http://schemas.openxmlformats.org/officeDocument/2006/relationships" id="260" r:id="R2aa225f7c1094a5b"/>
    <p:sldId xmlns:r="http://schemas.openxmlformats.org/officeDocument/2006/relationships" id="261" r:id="R6b87e6ca5fe2455d"/>
    <p:sldId xmlns:r="http://schemas.openxmlformats.org/officeDocument/2006/relationships" id="262" r:id="R81c0393ce31248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29837fface41d6" /><Relationship Type="http://schemas.openxmlformats.org/officeDocument/2006/relationships/slide" Target="/ppt/slides/slide1.xml" Id="Rfed895e77ef144af" /><Relationship Type="http://schemas.openxmlformats.org/officeDocument/2006/relationships/slide" Target="/ppt/slides/slide2.xml" Id="R1623f75b7b164172" /><Relationship Type="http://schemas.openxmlformats.org/officeDocument/2006/relationships/slide" Target="/ppt/slides/slide3.xml" Id="R8f3d9f4d17674755" /><Relationship Type="http://schemas.openxmlformats.org/officeDocument/2006/relationships/slide" Target="/ppt/slides/slide4.xml" Id="R35a197715435419f" /><Relationship Type="http://schemas.openxmlformats.org/officeDocument/2006/relationships/slide" Target="/ppt/slides/slide5.xml" Id="R2aa225f7c1094a5b" /><Relationship Type="http://schemas.openxmlformats.org/officeDocument/2006/relationships/slide" Target="/ppt/slides/slide6.xml" Id="R6b87e6ca5fe2455d" /><Relationship Type="http://schemas.openxmlformats.org/officeDocument/2006/relationships/slide" Target="/ppt/slides/slide7.xml" Id="R81c0393ce31248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48889e2b574a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62d97561e47f7" /><Relationship Type="http://schemas.openxmlformats.org/officeDocument/2006/relationships/theme" Target="/ppt/slideMasters/theme/theme1.xml" Id="Rff373896d20d43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762d97561e47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d4853259f49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66665b1dc4e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f0acd84f945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20868ffba42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dbf88930e4f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c82adf06c45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58670b2634b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TRYGG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TRYGG REVISJON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1 308 997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1 103 323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1 837 460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2 925 963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ARVE BJERKESET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Kvitsteinvegen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821 761 522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REVISJON AS</a:t>
            </a:r>
          </a:p>
        </p:txBody>
      </p:sp>
    </p:spTree>
  </p:cSld>
  <p:clrMapOvr>
    <a:masterClrMapping xmlns:a="http://schemas.openxmlformats.org/drawingml/2006/main"/>
  </p:clrMapOvr>
</p:sld>
</file>