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c89b15e58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d248fd1bf491a"/>
  </p:sldMasterIdLst>
  <p:sldIdLst>
    <p:sldId xmlns:r="http://schemas.openxmlformats.org/officeDocument/2006/relationships" id="256" r:id="R763d51ead13d4065"/>
    <p:sldId xmlns:r="http://schemas.openxmlformats.org/officeDocument/2006/relationships" id="257" r:id="Rba1a4768601f4ca3"/>
    <p:sldId xmlns:r="http://schemas.openxmlformats.org/officeDocument/2006/relationships" id="258" r:id="R236bee2d3cc84b96"/>
    <p:sldId xmlns:r="http://schemas.openxmlformats.org/officeDocument/2006/relationships" id="259" r:id="R7570718f21994b44"/>
    <p:sldId xmlns:r="http://schemas.openxmlformats.org/officeDocument/2006/relationships" id="260" r:id="R342107f0b9a44a5a"/>
    <p:sldId xmlns:r="http://schemas.openxmlformats.org/officeDocument/2006/relationships" id="261" r:id="R559a5e7f549b40d8"/>
    <p:sldId xmlns:r="http://schemas.openxmlformats.org/officeDocument/2006/relationships" id="262" r:id="R3dd13c320a6e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d248fd1bf491a" /><Relationship Type="http://schemas.openxmlformats.org/officeDocument/2006/relationships/slide" Target="/ppt/slides/slide1.xml" Id="R763d51ead13d4065" /><Relationship Type="http://schemas.openxmlformats.org/officeDocument/2006/relationships/slide" Target="/ppt/slides/slide2.xml" Id="Rba1a4768601f4ca3" /><Relationship Type="http://schemas.openxmlformats.org/officeDocument/2006/relationships/slide" Target="/ppt/slides/slide3.xml" Id="R236bee2d3cc84b96" /><Relationship Type="http://schemas.openxmlformats.org/officeDocument/2006/relationships/slide" Target="/ppt/slides/slide4.xml" Id="R7570718f21994b44" /><Relationship Type="http://schemas.openxmlformats.org/officeDocument/2006/relationships/slide" Target="/ppt/slides/slide5.xml" Id="R342107f0b9a44a5a" /><Relationship Type="http://schemas.openxmlformats.org/officeDocument/2006/relationships/slide" Target="/ppt/slides/slide6.xml" Id="R559a5e7f549b40d8" /><Relationship Type="http://schemas.openxmlformats.org/officeDocument/2006/relationships/slide" Target="/ppt/slides/slide7.xml" Id="R3dd13c320a6e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037bcba64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cf70634d4a15" /><Relationship Type="http://schemas.openxmlformats.org/officeDocument/2006/relationships/theme" Target="/ppt/slideMasters/theme/theme1.xml" Id="Ra7efd8066a3c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ecf70634d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dc1965f042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d5a299884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f776c886b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d5b111b0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84cd01f7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6f7be360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c992d3f7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