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a98f74d664c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1142a826c4b63"/>
  </p:sldMasterIdLst>
  <p:sldIdLst>
    <p:sldId xmlns:r="http://schemas.openxmlformats.org/officeDocument/2006/relationships" id="256" r:id="R4c26922dc4e64d7d"/>
    <p:sldId xmlns:r="http://schemas.openxmlformats.org/officeDocument/2006/relationships" id="257" r:id="Rda01652ba6e64ef0"/>
    <p:sldId xmlns:r="http://schemas.openxmlformats.org/officeDocument/2006/relationships" id="258" r:id="Rf62bc4fbedb84a5a"/>
    <p:sldId xmlns:r="http://schemas.openxmlformats.org/officeDocument/2006/relationships" id="259" r:id="Rfac8cd1563764d78"/>
    <p:sldId xmlns:r="http://schemas.openxmlformats.org/officeDocument/2006/relationships" id="260" r:id="R628019b5d9ef43f1"/>
    <p:sldId xmlns:r="http://schemas.openxmlformats.org/officeDocument/2006/relationships" id="261" r:id="R53b4897eb41041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1142a826c4b63" /><Relationship Type="http://schemas.openxmlformats.org/officeDocument/2006/relationships/slide" Target="/ppt/slides/slide1.xml" Id="R4c26922dc4e64d7d" /><Relationship Type="http://schemas.openxmlformats.org/officeDocument/2006/relationships/slide" Target="/ppt/slides/slide2.xml" Id="Rda01652ba6e64ef0" /><Relationship Type="http://schemas.openxmlformats.org/officeDocument/2006/relationships/slide" Target="/ppt/slides/slide3.xml" Id="Rf62bc4fbedb84a5a" /><Relationship Type="http://schemas.openxmlformats.org/officeDocument/2006/relationships/slide" Target="/ppt/slides/slide4.xml" Id="Rfac8cd1563764d78" /><Relationship Type="http://schemas.openxmlformats.org/officeDocument/2006/relationships/slide" Target="/ppt/slides/slide5.xml" Id="R628019b5d9ef43f1" /><Relationship Type="http://schemas.openxmlformats.org/officeDocument/2006/relationships/slide" Target="/ppt/slides/slide6.xml" Id="R53b4897eb41041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497ea3b1f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a6c4a82d3459e" /><Relationship Type="http://schemas.openxmlformats.org/officeDocument/2006/relationships/theme" Target="/ppt/slideMasters/theme/theme1.xml" Id="R48e50aa665d9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a6c4a82d3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8fe36d0c844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b3700115f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a7d9968b5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e470ef26b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591de320a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d4c7cf99a43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H.I. GIØRTZ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821 671 612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