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d7a31b8ca4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9031571824988"/>
  </p:sldMasterIdLst>
  <p:sldIdLst>
    <p:sldId xmlns:r="http://schemas.openxmlformats.org/officeDocument/2006/relationships" id="256" r:id="R8c5f5935596e4d78"/>
    <p:sldId xmlns:r="http://schemas.openxmlformats.org/officeDocument/2006/relationships" id="257" r:id="R0ccea18c0bcf4cb2"/>
    <p:sldId xmlns:r="http://schemas.openxmlformats.org/officeDocument/2006/relationships" id="258" r:id="R8a3aa75e8ce543d4"/>
    <p:sldId xmlns:r="http://schemas.openxmlformats.org/officeDocument/2006/relationships" id="259" r:id="R3b31c3535eb44a76"/>
    <p:sldId xmlns:r="http://schemas.openxmlformats.org/officeDocument/2006/relationships" id="260" r:id="R374f8e46df634444"/>
    <p:sldId xmlns:r="http://schemas.openxmlformats.org/officeDocument/2006/relationships" id="261" r:id="R48ca6de652a4412a"/>
    <p:sldId xmlns:r="http://schemas.openxmlformats.org/officeDocument/2006/relationships" id="262" r:id="Rfe330d0fc241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9031571824988" /><Relationship Type="http://schemas.openxmlformats.org/officeDocument/2006/relationships/slide" Target="/ppt/slides/slide1.xml" Id="R8c5f5935596e4d78" /><Relationship Type="http://schemas.openxmlformats.org/officeDocument/2006/relationships/slide" Target="/ppt/slides/slide2.xml" Id="R0ccea18c0bcf4cb2" /><Relationship Type="http://schemas.openxmlformats.org/officeDocument/2006/relationships/slide" Target="/ppt/slides/slide3.xml" Id="R8a3aa75e8ce543d4" /><Relationship Type="http://schemas.openxmlformats.org/officeDocument/2006/relationships/slide" Target="/ppt/slides/slide4.xml" Id="R3b31c3535eb44a76" /><Relationship Type="http://schemas.openxmlformats.org/officeDocument/2006/relationships/slide" Target="/ppt/slides/slide5.xml" Id="R374f8e46df634444" /><Relationship Type="http://schemas.openxmlformats.org/officeDocument/2006/relationships/slide" Target="/ppt/slides/slide6.xml" Id="R48ca6de652a4412a" /><Relationship Type="http://schemas.openxmlformats.org/officeDocument/2006/relationships/slide" Target="/ppt/slides/slide7.xml" Id="Rfe330d0fc241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611878a03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8ec5cbbe54eb6" /><Relationship Type="http://schemas.openxmlformats.org/officeDocument/2006/relationships/theme" Target="/ppt/slideMasters/theme/theme1.xml" Id="R24bd67de597d46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8ec5cbbe54e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51a2bf18a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85f3dd959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afcfefd6c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0a53cc6404d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120d358ac4c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7a9e6766046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d0c6fe52e44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DRIVETECH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NICOLAI 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