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8bd0c33d2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b826b2fbda4a2a"/>
  </p:sldMasterIdLst>
  <p:sldIdLst>
    <p:sldId xmlns:r="http://schemas.openxmlformats.org/officeDocument/2006/relationships" id="256" r:id="R531becbf3aca44af"/>
    <p:sldId xmlns:r="http://schemas.openxmlformats.org/officeDocument/2006/relationships" id="257" r:id="R061fdf8682a4466f"/>
    <p:sldId xmlns:r="http://schemas.openxmlformats.org/officeDocument/2006/relationships" id="258" r:id="Rcb3515bda5494c00"/>
    <p:sldId xmlns:r="http://schemas.openxmlformats.org/officeDocument/2006/relationships" id="259" r:id="Re1eb01b0f54a465a"/>
    <p:sldId xmlns:r="http://schemas.openxmlformats.org/officeDocument/2006/relationships" id="260" r:id="Ra409bb0b62284ffd"/>
    <p:sldId xmlns:r="http://schemas.openxmlformats.org/officeDocument/2006/relationships" id="261" r:id="R70489e912d2b46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826b2fbda4a2a" /><Relationship Type="http://schemas.openxmlformats.org/officeDocument/2006/relationships/slide" Target="/ppt/slides/slide1.xml" Id="R531becbf3aca44af" /><Relationship Type="http://schemas.openxmlformats.org/officeDocument/2006/relationships/slide" Target="/ppt/slides/slide2.xml" Id="R061fdf8682a4466f" /><Relationship Type="http://schemas.openxmlformats.org/officeDocument/2006/relationships/slide" Target="/ppt/slides/slide3.xml" Id="Rcb3515bda5494c00" /><Relationship Type="http://schemas.openxmlformats.org/officeDocument/2006/relationships/slide" Target="/ppt/slides/slide4.xml" Id="Re1eb01b0f54a465a" /><Relationship Type="http://schemas.openxmlformats.org/officeDocument/2006/relationships/slide" Target="/ppt/slides/slide5.xml" Id="Ra409bb0b62284ffd" /><Relationship Type="http://schemas.openxmlformats.org/officeDocument/2006/relationships/slide" Target="/ppt/slides/slide6.xml" Id="R70489e912d2b46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b37667fc7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5f5c0dd3b4704" /><Relationship Type="http://schemas.openxmlformats.org/officeDocument/2006/relationships/theme" Target="/ppt/slideMasters/theme/theme1.xml" Id="R11c59390d86d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5f5c0dd3b47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499960c41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c4cf3ebb9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dcb436da45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76d036334e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7ef786a9145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437d30c4e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