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45c10beb3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db51c9ce94e84"/>
  </p:sldMasterIdLst>
  <p:sldIdLst>
    <p:sldId xmlns:r="http://schemas.openxmlformats.org/officeDocument/2006/relationships" id="256" r:id="R9895256142be4f21"/>
    <p:sldId xmlns:r="http://schemas.openxmlformats.org/officeDocument/2006/relationships" id="257" r:id="Ra6467657e4c84f48"/>
    <p:sldId xmlns:r="http://schemas.openxmlformats.org/officeDocument/2006/relationships" id="258" r:id="Rf1dd9abca9274733"/>
    <p:sldId xmlns:r="http://schemas.openxmlformats.org/officeDocument/2006/relationships" id="259" r:id="R2a3f93c4a83f4826"/>
    <p:sldId xmlns:r="http://schemas.openxmlformats.org/officeDocument/2006/relationships" id="260" r:id="R891fb2231fe143bc"/>
    <p:sldId xmlns:r="http://schemas.openxmlformats.org/officeDocument/2006/relationships" id="261" r:id="R1c8c76eb57064f17"/>
    <p:sldId xmlns:r="http://schemas.openxmlformats.org/officeDocument/2006/relationships" id="262" r:id="Rd35d1c8910b2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db51c9ce94e84" /><Relationship Type="http://schemas.openxmlformats.org/officeDocument/2006/relationships/slide" Target="/ppt/slides/slide1.xml" Id="R9895256142be4f21" /><Relationship Type="http://schemas.openxmlformats.org/officeDocument/2006/relationships/slide" Target="/ppt/slides/slide2.xml" Id="Ra6467657e4c84f48" /><Relationship Type="http://schemas.openxmlformats.org/officeDocument/2006/relationships/slide" Target="/ppt/slides/slide3.xml" Id="Rf1dd9abca9274733" /><Relationship Type="http://schemas.openxmlformats.org/officeDocument/2006/relationships/slide" Target="/ppt/slides/slide4.xml" Id="R2a3f93c4a83f4826" /><Relationship Type="http://schemas.openxmlformats.org/officeDocument/2006/relationships/slide" Target="/ppt/slides/slide5.xml" Id="R891fb2231fe143bc" /><Relationship Type="http://schemas.openxmlformats.org/officeDocument/2006/relationships/slide" Target="/ppt/slides/slide6.xml" Id="R1c8c76eb57064f17" /><Relationship Type="http://schemas.openxmlformats.org/officeDocument/2006/relationships/slide" Target="/ppt/slides/slide7.xml" Id="Rd35d1c8910b2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a0bcbf154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00e6a074142ec" /><Relationship Type="http://schemas.openxmlformats.org/officeDocument/2006/relationships/theme" Target="/ppt/slideMasters/theme/theme1.xml" Id="R13600ff09bf044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00e6a0741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7c1cc3d24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03b3e036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f956c8349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6eb8eba6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50dc414a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90b3a5f20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d76931a6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