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39806f6af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e356346ac47e1"/>
  </p:sldMasterIdLst>
  <p:sldIdLst>
    <p:sldId xmlns:r="http://schemas.openxmlformats.org/officeDocument/2006/relationships" id="256" r:id="Rc9cee90206a146b7"/>
    <p:sldId xmlns:r="http://schemas.openxmlformats.org/officeDocument/2006/relationships" id="257" r:id="Rf06b7f6ab78e4c3a"/>
    <p:sldId xmlns:r="http://schemas.openxmlformats.org/officeDocument/2006/relationships" id="258" r:id="R20faad9739e84a49"/>
    <p:sldId xmlns:r="http://schemas.openxmlformats.org/officeDocument/2006/relationships" id="259" r:id="R5b1a03a56ac64502"/>
    <p:sldId xmlns:r="http://schemas.openxmlformats.org/officeDocument/2006/relationships" id="260" r:id="R69f56a869a9141f4"/>
    <p:sldId xmlns:r="http://schemas.openxmlformats.org/officeDocument/2006/relationships" id="261" r:id="R341ec2def79746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e356346ac47e1" /><Relationship Type="http://schemas.openxmlformats.org/officeDocument/2006/relationships/slide" Target="/ppt/slides/slide1.xml" Id="Rc9cee90206a146b7" /><Relationship Type="http://schemas.openxmlformats.org/officeDocument/2006/relationships/slide" Target="/ppt/slides/slide2.xml" Id="Rf06b7f6ab78e4c3a" /><Relationship Type="http://schemas.openxmlformats.org/officeDocument/2006/relationships/slide" Target="/ppt/slides/slide3.xml" Id="R20faad9739e84a49" /><Relationship Type="http://schemas.openxmlformats.org/officeDocument/2006/relationships/slide" Target="/ppt/slides/slide4.xml" Id="R5b1a03a56ac64502" /><Relationship Type="http://schemas.openxmlformats.org/officeDocument/2006/relationships/slide" Target="/ppt/slides/slide5.xml" Id="R69f56a869a9141f4" /><Relationship Type="http://schemas.openxmlformats.org/officeDocument/2006/relationships/slide" Target="/ppt/slides/slide6.xml" Id="R341ec2def79746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1015ff637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6641235734876" /><Relationship Type="http://schemas.openxmlformats.org/officeDocument/2006/relationships/theme" Target="/ppt/slideMasters/theme/theme1.xml" Id="Rd6bcd1a55dd5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66412357348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a8b01ec02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beac16e8b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62c0335ae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15b767250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5ffbdd74d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376fce995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462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821 655 552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