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159c57521b4e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dc7ad14adf4aec"/>
  </p:sldMasterIdLst>
  <p:sldIdLst>
    <p:sldId xmlns:r="http://schemas.openxmlformats.org/officeDocument/2006/relationships" id="256" r:id="Rabc112b992804879"/>
    <p:sldId xmlns:r="http://schemas.openxmlformats.org/officeDocument/2006/relationships" id="257" r:id="R0f44d5df92224c15"/>
    <p:sldId xmlns:r="http://schemas.openxmlformats.org/officeDocument/2006/relationships" id="258" r:id="R2f35774ae1d64e9c"/>
    <p:sldId xmlns:r="http://schemas.openxmlformats.org/officeDocument/2006/relationships" id="259" r:id="R2bad24929ef74cab"/>
    <p:sldId xmlns:r="http://schemas.openxmlformats.org/officeDocument/2006/relationships" id="260" r:id="Rc66412c0b3154ae4"/>
    <p:sldId xmlns:r="http://schemas.openxmlformats.org/officeDocument/2006/relationships" id="261" r:id="R30dad9b1294c44d5"/>
    <p:sldId xmlns:r="http://schemas.openxmlformats.org/officeDocument/2006/relationships" id="262" r:id="R25f66db1f6b747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dc7ad14adf4aec" /><Relationship Type="http://schemas.openxmlformats.org/officeDocument/2006/relationships/slide" Target="/ppt/slides/slide1.xml" Id="Rabc112b992804879" /><Relationship Type="http://schemas.openxmlformats.org/officeDocument/2006/relationships/slide" Target="/ppt/slides/slide2.xml" Id="R0f44d5df92224c15" /><Relationship Type="http://schemas.openxmlformats.org/officeDocument/2006/relationships/slide" Target="/ppt/slides/slide3.xml" Id="R2f35774ae1d64e9c" /><Relationship Type="http://schemas.openxmlformats.org/officeDocument/2006/relationships/slide" Target="/ppt/slides/slide4.xml" Id="R2bad24929ef74cab" /><Relationship Type="http://schemas.openxmlformats.org/officeDocument/2006/relationships/slide" Target="/ppt/slides/slide5.xml" Id="Rc66412c0b3154ae4" /><Relationship Type="http://schemas.openxmlformats.org/officeDocument/2006/relationships/slide" Target="/ppt/slides/slide6.xml" Id="R30dad9b1294c44d5" /><Relationship Type="http://schemas.openxmlformats.org/officeDocument/2006/relationships/slide" Target="/ppt/slides/slide7.xml" Id="R25f66db1f6b747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5827040c384a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41bf12d864e0c" /><Relationship Type="http://schemas.openxmlformats.org/officeDocument/2006/relationships/theme" Target="/ppt/slideMasters/theme/theme1.xml" Id="R111c03fb049347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441bf12d864e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7d30498d747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90ff10dce42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065d052414a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8b506421f43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7aababa9b4e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0e748d56943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8b22b1a3e45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STATUS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STATUS ØKONOMI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1 410 677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368 429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633 479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LILLIAN ESPEDAL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Gravdalsveien 245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5165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821 638 542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ØKONOMI AS</a:t>
            </a:r>
          </a:p>
        </p:txBody>
      </p:sp>
    </p:spTree>
  </p:cSld>
  <p:clrMapOvr>
    <a:masterClrMapping xmlns:a="http://schemas.openxmlformats.org/drawingml/2006/main"/>
  </p:clrMapOvr>
</p:sld>
</file>