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2792ff1db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486d75fbb4c2a"/>
  </p:sldMasterIdLst>
  <p:sldIdLst>
    <p:sldId xmlns:r="http://schemas.openxmlformats.org/officeDocument/2006/relationships" id="256" r:id="R5db9081577c148c7"/>
    <p:sldId xmlns:r="http://schemas.openxmlformats.org/officeDocument/2006/relationships" id="257" r:id="R69f713eac3094c1e"/>
    <p:sldId xmlns:r="http://schemas.openxmlformats.org/officeDocument/2006/relationships" id="258" r:id="Ra2763fe8ff5e4335"/>
    <p:sldId xmlns:r="http://schemas.openxmlformats.org/officeDocument/2006/relationships" id="259" r:id="R6af3c28fb5714cfd"/>
    <p:sldId xmlns:r="http://schemas.openxmlformats.org/officeDocument/2006/relationships" id="260" r:id="R7a20a92f23954f23"/>
    <p:sldId xmlns:r="http://schemas.openxmlformats.org/officeDocument/2006/relationships" id="261" r:id="R712bc19e35cf4129"/>
    <p:sldId xmlns:r="http://schemas.openxmlformats.org/officeDocument/2006/relationships" id="262" r:id="Re9c3b64c6a97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486d75fbb4c2a" /><Relationship Type="http://schemas.openxmlformats.org/officeDocument/2006/relationships/slide" Target="/ppt/slides/slide1.xml" Id="R5db9081577c148c7" /><Relationship Type="http://schemas.openxmlformats.org/officeDocument/2006/relationships/slide" Target="/ppt/slides/slide2.xml" Id="R69f713eac3094c1e" /><Relationship Type="http://schemas.openxmlformats.org/officeDocument/2006/relationships/slide" Target="/ppt/slides/slide3.xml" Id="Ra2763fe8ff5e4335" /><Relationship Type="http://schemas.openxmlformats.org/officeDocument/2006/relationships/slide" Target="/ppt/slides/slide4.xml" Id="R6af3c28fb5714cfd" /><Relationship Type="http://schemas.openxmlformats.org/officeDocument/2006/relationships/slide" Target="/ppt/slides/slide5.xml" Id="R7a20a92f23954f23" /><Relationship Type="http://schemas.openxmlformats.org/officeDocument/2006/relationships/slide" Target="/ppt/slides/slide6.xml" Id="R712bc19e35cf4129" /><Relationship Type="http://schemas.openxmlformats.org/officeDocument/2006/relationships/slide" Target="/ppt/slides/slide7.xml" Id="Re9c3b64c6a97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82267a135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357a029e44311" /><Relationship Type="http://schemas.openxmlformats.org/officeDocument/2006/relationships/theme" Target="/ppt/slideMasters/theme/theme1.xml" Id="Rd9d0847e9b14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357a029e4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fdd8d3ce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42b001207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e7035ae2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87a93fd8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8ed1b0947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4a167c8d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c26fb4a5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TANGVALD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HAUKEDAL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INGE NYHUS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