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a989f1a64e48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f7d6d478cd4ff0"/>
  </p:sldMasterIdLst>
  <p:sldIdLst>
    <p:sldId xmlns:r="http://schemas.openxmlformats.org/officeDocument/2006/relationships" id="256" r:id="R899dd3aca7194d4e"/>
    <p:sldId xmlns:r="http://schemas.openxmlformats.org/officeDocument/2006/relationships" id="257" r:id="R007c5726032b4073"/>
    <p:sldId xmlns:r="http://schemas.openxmlformats.org/officeDocument/2006/relationships" id="258" r:id="R4c4bf73536b9496e"/>
    <p:sldId xmlns:r="http://schemas.openxmlformats.org/officeDocument/2006/relationships" id="259" r:id="R5890e867249b439f"/>
    <p:sldId xmlns:r="http://schemas.openxmlformats.org/officeDocument/2006/relationships" id="260" r:id="R0b14238c546b4947"/>
    <p:sldId xmlns:r="http://schemas.openxmlformats.org/officeDocument/2006/relationships" id="261" r:id="R42bf57204e1a4c42"/>
    <p:sldId xmlns:r="http://schemas.openxmlformats.org/officeDocument/2006/relationships" id="262" r:id="R40e008504dc44c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7d6d478cd4ff0" /><Relationship Type="http://schemas.openxmlformats.org/officeDocument/2006/relationships/slide" Target="/ppt/slides/slide1.xml" Id="R899dd3aca7194d4e" /><Relationship Type="http://schemas.openxmlformats.org/officeDocument/2006/relationships/slide" Target="/ppt/slides/slide2.xml" Id="R007c5726032b4073" /><Relationship Type="http://schemas.openxmlformats.org/officeDocument/2006/relationships/slide" Target="/ppt/slides/slide3.xml" Id="R4c4bf73536b9496e" /><Relationship Type="http://schemas.openxmlformats.org/officeDocument/2006/relationships/slide" Target="/ppt/slides/slide4.xml" Id="R5890e867249b439f" /><Relationship Type="http://schemas.openxmlformats.org/officeDocument/2006/relationships/slide" Target="/ppt/slides/slide5.xml" Id="R0b14238c546b4947" /><Relationship Type="http://schemas.openxmlformats.org/officeDocument/2006/relationships/slide" Target="/ppt/slides/slide6.xml" Id="R42bf57204e1a4c42" /><Relationship Type="http://schemas.openxmlformats.org/officeDocument/2006/relationships/slide" Target="/ppt/slides/slide7.xml" Id="R40e008504dc44c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00f35980d4c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86590f8774ea1" /><Relationship Type="http://schemas.openxmlformats.org/officeDocument/2006/relationships/theme" Target="/ppt/slideMasters/theme/theme1.xml" Id="R9bb5ac5fbadc4b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d86590f8774e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41c0d41514d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73f127c3b4c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761f1297c47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e75ace2a14a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975ff1f5c41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12c3a2adf41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ace7c9c6145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BUKKEN BRUSE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BUKKEN BRUSE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BUKKEN BRUSE HOLDING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BUKKEN BRUSE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BUKKEN BRUSE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BUKKEN BRUSE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BUKKEN BRUSE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BUVIK ALF 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BUKKEN BRUSE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Skolsegglia 69C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821 368 812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BUKKEN BRUSE HOLDING AS</a:t>
            </a:r>
          </a:p>
        </p:txBody>
      </p:sp>
    </p:spTree>
  </p:cSld>
  <p:clrMapOvr>
    <a:masterClrMapping xmlns:a="http://schemas.openxmlformats.org/drawingml/2006/main"/>
  </p:clrMapOvr>
</p:sld>
</file>