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4a93cc6cb748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4943a021e1490c"/>
  </p:sldMasterIdLst>
  <p:sldIdLst>
    <p:sldId xmlns:r="http://schemas.openxmlformats.org/officeDocument/2006/relationships" id="256" r:id="R83696b64ec034f56"/>
    <p:sldId xmlns:r="http://schemas.openxmlformats.org/officeDocument/2006/relationships" id="257" r:id="R363b558db9ba490e"/>
    <p:sldId xmlns:r="http://schemas.openxmlformats.org/officeDocument/2006/relationships" id="258" r:id="R93f51bb4599b4959"/>
    <p:sldId xmlns:r="http://schemas.openxmlformats.org/officeDocument/2006/relationships" id="259" r:id="R5c4444fd468446fd"/>
    <p:sldId xmlns:r="http://schemas.openxmlformats.org/officeDocument/2006/relationships" id="260" r:id="R7f8b1cc06b864fc1"/>
    <p:sldId xmlns:r="http://schemas.openxmlformats.org/officeDocument/2006/relationships" id="261" r:id="R6a30e292e6d04d78"/>
    <p:sldId xmlns:r="http://schemas.openxmlformats.org/officeDocument/2006/relationships" id="262" r:id="Reb1b0b33d0ee44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4943a021e1490c" /><Relationship Type="http://schemas.openxmlformats.org/officeDocument/2006/relationships/slide" Target="/ppt/slides/slide1.xml" Id="R83696b64ec034f56" /><Relationship Type="http://schemas.openxmlformats.org/officeDocument/2006/relationships/slide" Target="/ppt/slides/slide2.xml" Id="R363b558db9ba490e" /><Relationship Type="http://schemas.openxmlformats.org/officeDocument/2006/relationships/slide" Target="/ppt/slides/slide3.xml" Id="R93f51bb4599b4959" /><Relationship Type="http://schemas.openxmlformats.org/officeDocument/2006/relationships/slide" Target="/ppt/slides/slide4.xml" Id="R5c4444fd468446fd" /><Relationship Type="http://schemas.openxmlformats.org/officeDocument/2006/relationships/slide" Target="/ppt/slides/slide5.xml" Id="R7f8b1cc06b864fc1" /><Relationship Type="http://schemas.openxmlformats.org/officeDocument/2006/relationships/slide" Target="/ppt/slides/slide6.xml" Id="R6a30e292e6d04d78" /><Relationship Type="http://schemas.openxmlformats.org/officeDocument/2006/relationships/slide" Target="/ppt/slides/slide7.xml" Id="Reb1b0b33d0ee44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76644ee8174c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a7191a88b428f" /><Relationship Type="http://schemas.openxmlformats.org/officeDocument/2006/relationships/theme" Target="/ppt/slideMasters/theme/theme1.xml" Id="Ra36a8aa6fd7b48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1a7191a88b42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2bf9ad9ac41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e87e04af042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83ffa452947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b7d8f4a1546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550a5fc5148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dcbf4cb5c42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5ee00bc7441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RONDANE FABRIKKER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RONDANE FABRIKKER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RONDANE FABRIKKER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RONDANE FABRIKKER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RONDANE FABRIKKER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RONDANE FABRIKKER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21 676 192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5 868 136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24 472 003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RONDANE FABRIKKER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FARVEHUSET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RONDANE FABRIKKER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Skjellveien 3E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821 368 782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RONDANE FABRIKKER AS</a:t>
            </a:r>
          </a:p>
        </p:txBody>
      </p:sp>
    </p:spTree>
  </p:cSld>
  <p:clrMapOvr>
    <a:masterClrMapping xmlns:a="http://schemas.openxmlformats.org/drawingml/2006/main"/>
  </p:clrMapOvr>
</p:sld>
</file>