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cea8b4fe0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b2a3975e746c9"/>
  </p:sldMasterIdLst>
  <p:sldIdLst>
    <p:sldId xmlns:r="http://schemas.openxmlformats.org/officeDocument/2006/relationships" id="256" r:id="R06397ceb630044ea"/>
    <p:sldId xmlns:r="http://schemas.openxmlformats.org/officeDocument/2006/relationships" id="257" r:id="R83f1555d844b441b"/>
    <p:sldId xmlns:r="http://schemas.openxmlformats.org/officeDocument/2006/relationships" id="258" r:id="R64815bb7b6a24a86"/>
    <p:sldId xmlns:r="http://schemas.openxmlformats.org/officeDocument/2006/relationships" id="259" r:id="R4ca6b260b9424be9"/>
    <p:sldId xmlns:r="http://schemas.openxmlformats.org/officeDocument/2006/relationships" id="260" r:id="R683a47e400994cf7"/>
    <p:sldId xmlns:r="http://schemas.openxmlformats.org/officeDocument/2006/relationships" id="261" r:id="R348bd8273a254222"/>
    <p:sldId xmlns:r="http://schemas.openxmlformats.org/officeDocument/2006/relationships" id="262" r:id="Rbb392f1fbe9d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b2a3975e746c9" /><Relationship Type="http://schemas.openxmlformats.org/officeDocument/2006/relationships/slide" Target="/ppt/slides/slide1.xml" Id="R06397ceb630044ea" /><Relationship Type="http://schemas.openxmlformats.org/officeDocument/2006/relationships/slide" Target="/ppt/slides/slide2.xml" Id="R83f1555d844b441b" /><Relationship Type="http://schemas.openxmlformats.org/officeDocument/2006/relationships/slide" Target="/ppt/slides/slide3.xml" Id="R64815bb7b6a24a86" /><Relationship Type="http://schemas.openxmlformats.org/officeDocument/2006/relationships/slide" Target="/ppt/slides/slide4.xml" Id="R4ca6b260b9424be9" /><Relationship Type="http://schemas.openxmlformats.org/officeDocument/2006/relationships/slide" Target="/ppt/slides/slide5.xml" Id="R683a47e400994cf7" /><Relationship Type="http://schemas.openxmlformats.org/officeDocument/2006/relationships/slide" Target="/ppt/slides/slide6.xml" Id="R348bd8273a254222" /><Relationship Type="http://schemas.openxmlformats.org/officeDocument/2006/relationships/slide" Target="/ppt/slides/slide7.xml" Id="Rbb392f1fbe9d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ed9eb4bbb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65fb202245bb" /><Relationship Type="http://schemas.openxmlformats.org/officeDocument/2006/relationships/theme" Target="/ppt/slideMasters/theme/theme1.xml" Id="Rd626d18be3b7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865fb2022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ab8ed04c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907194e1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5bc23750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3748c37b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39c7a653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dbb4cf62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c125e98f8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