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ec969262ff4c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01981c5ef466f"/>
  </p:sldMasterIdLst>
  <p:sldIdLst>
    <p:sldId xmlns:r="http://schemas.openxmlformats.org/officeDocument/2006/relationships" id="256" r:id="R7eca1bfb15d64688"/>
    <p:sldId xmlns:r="http://schemas.openxmlformats.org/officeDocument/2006/relationships" id="257" r:id="Rf2172fb3816e4022"/>
    <p:sldId xmlns:r="http://schemas.openxmlformats.org/officeDocument/2006/relationships" id="258" r:id="R337abe91258047ea"/>
    <p:sldId xmlns:r="http://schemas.openxmlformats.org/officeDocument/2006/relationships" id="259" r:id="R1314ccc20062469b"/>
    <p:sldId xmlns:r="http://schemas.openxmlformats.org/officeDocument/2006/relationships" id="260" r:id="R24649e52f909457d"/>
    <p:sldId xmlns:r="http://schemas.openxmlformats.org/officeDocument/2006/relationships" id="261" r:id="R518c23ec9fd446d9"/>
    <p:sldId xmlns:r="http://schemas.openxmlformats.org/officeDocument/2006/relationships" id="262" r:id="R50a3f7c29ad1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01981c5ef466f" /><Relationship Type="http://schemas.openxmlformats.org/officeDocument/2006/relationships/slide" Target="/ppt/slides/slide1.xml" Id="R7eca1bfb15d64688" /><Relationship Type="http://schemas.openxmlformats.org/officeDocument/2006/relationships/slide" Target="/ppt/slides/slide2.xml" Id="Rf2172fb3816e4022" /><Relationship Type="http://schemas.openxmlformats.org/officeDocument/2006/relationships/slide" Target="/ppt/slides/slide3.xml" Id="R337abe91258047ea" /><Relationship Type="http://schemas.openxmlformats.org/officeDocument/2006/relationships/slide" Target="/ppt/slides/slide4.xml" Id="R1314ccc20062469b" /><Relationship Type="http://schemas.openxmlformats.org/officeDocument/2006/relationships/slide" Target="/ppt/slides/slide5.xml" Id="R24649e52f909457d" /><Relationship Type="http://schemas.openxmlformats.org/officeDocument/2006/relationships/slide" Target="/ppt/slides/slide6.xml" Id="R518c23ec9fd446d9" /><Relationship Type="http://schemas.openxmlformats.org/officeDocument/2006/relationships/slide" Target="/ppt/slides/slide7.xml" Id="R50a3f7c29ad1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ee13dc04241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159533c45422b" /><Relationship Type="http://schemas.openxmlformats.org/officeDocument/2006/relationships/theme" Target="/ppt/slideMasters/theme/theme1.xml" Id="Rf8a158f925b944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159533c45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ef6d878fc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1a929863542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0b64b73f94e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08a5cef62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1658b10b6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9d12c458140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fd2b7d558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LUBBA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2 018 738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ASTRID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HILDE FRIISØ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TRYDAL-JENSEN MAI-BRITT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EIKEVOLL MARGRETHE H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INGVILL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LILLIAN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Landbø Regnskap AS, 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820 632 362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