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69ed835c4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bad5b5e0c409f"/>
  </p:sldMasterIdLst>
  <p:sldIdLst>
    <p:sldId xmlns:r="http://schemas.openxmlformats.org/officeDocument/2006/relationships" id="256" r:id="R47b2133152854620"/>
    <p:sldId xmlns:r="http://schemas.openxmlformats.org/officeDocument/2006/relationships" id="257" r:id="Rac1ec5b0e9214a88"/>
    <p:sldId xmlns:r="http://schemas.openxmlformats.org/officeDocument/2006/relationships" id="258" r:id="R9a2aec402cf647aa"/>
    <p:sldId xmlns:r="http://schemas.openxmlformats.org/officeDocument/2006/relationships" id="259" r:id="R76ed54d18600473a"/>
    <p:sldId xmlns:r="http://schemas.openxmlformats.org/officeDocument/2006/relationships" id="260" r:id="Re19a0c42f5a1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bad5b5e0c409f" /><Relationship Type="http://schemas.openxmlformats.org/officeDocument/2006/relationships/slide" Target="/ppt/slides/slide1.xml" Id="R47b2133152854620" /><Relationship Type="http://schemas.openxmlformats.org/officeDocument/2006/relationships/slide" Target="/ppt/slides/slide2.xml" Id="Rac1ec5b0e9214a88" /><Relationship Type="http://schemas.openxmlformats.org/officeDocument/2006/relationships/slide" Target="/ppt/slides/slide3.xml" Id="R9a2aec402cf647aa" /><Relationship Type="http://schemas.openxmlformats.org/officeDocument/2006/relationships/slide" Target="/ppt/slides/slide4.xml" Id="R76ed54d18600473a" /><Relationship Type="http://schemas.openxmlformats.org/officeDocument/2006/relationships/slide" Target="/ppt/slides/slide5.xml" Id="Re19a0c42f5a1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7fbe8dd3e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a41fc6be4a81" /><Relationship Type="http://schemas.openxmlformats.org/officeDocument/2006/relationships/theme" Target="/ppt/slideMasters/theme/theme1.xml" Id="R2d9f65771233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fa41fc6be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44f02f79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6af9816d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aa72aee0d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4f9d3109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106003b9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