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fba092c99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44a445ea943f0"/>
  </p:sldMasterIdLst>
  <p:sldIdLst>
    <p:sldId xmlns:r="http://schemas.openxmlformats.org/officeDocument/2006/relationships" id="256" r:id="R908ed87251704f39"/>
    <p:sldId xmlns:r="http://schemas.openxmlformats.org/officeDocument/2006/relationships" id="257" r:id="R89862505bf074bb0"/>
    <p:sldId xmlns:r="http://schemas.openxmlformats.org/officeDocument/2006/relationships" id="258" r:id="R4f52c571d5204440"/>
    <p:sldId xmlns:r="http://schemas.openxmlformats.org/officeDocument/2006/relationships" id="259" r:id="Rfb6d5c5a05d04f4c"/>
    <p:sldId xmlns:r="http://schemas.openxmlformats.org/officeDocument/2006/relationships" id="260" r:id="R34b4eacdb1044f39"/>
    <p:sldId xmlns:r="http://schemas.openxmlformats.org/officeDocument/2006/relationships" id="261" r:id="Ra60a42a8a304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44a445ea943f0" /><Relationship Type="http://schemas.openxmlformats.org/officeDocument/2006/relationships/slide" Target="/ppt/slides/slide1.xml" Id="R908ed87251704f39" /><Relationship Type="http://schemas.openxmlformats.org/officeDocument/2006/relationships/slide" Target="/ppt/slides/slide2.xml" Id="R89862505bf074bb0" /><Relationship Type="http://schemas.openxmlformats.org/officeDocument/2006/relationships/slide" Target="/ppt/slides/slide3.xml" Id="R4f52c571d5204440" /><Relationship Type="http://schemas.openxmlformats.org/officeDocument/2006/relationships/slide" Target="/ppt/slides/slide4.xml" Id="Rfb6d5c5a05d04f4c" /><Relationship Type="http://schemas.openxmlformats.org/officeDocument/2006/relationships/slide" Target="/ppt/slides/slide5.xml" Id="R34b4eacdb1044f39" /><Relationship Type="http://schemas.openxmlformats.org/officeDocument/2006/relationships/slide" Target="/ppt/slides/slide6.xml" Id="Ra60a42a8a304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550838c59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86a25cc424ef4" /><Relationship Type="http://schemas.openxmlformats.org/officeDocument/2006/relationships/theme" Target="/ppt/slideMasters/theme/theme1.xml" Id="R9a083c01fefa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86a25cc42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64bc43ad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71fd93ef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a5037829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c55211469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35a24847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d57c7a24e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