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0ee122299b4f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2707fe2fe64414"/>
  </p:sldMasterIdLst>
  <p:sldIdLst>
    <p:sldId xmlns:r="http://schemas.openxmlformats.org/officeDocument/2006/relationships" id="256" r:id="R6dbd1cd54e0a457f"/>
    <p:sldId xmlns:r="http://schemas.openxmlformats.org/officeDocument/2006/relationships" id="257" r:id="Rf9f6b5012af842b6"/>
    <p:sldId xmlns:r="http://schemas.openxmlformats.org/officeDocument/2006/relationships" id="258" r:id="R4aba0a5588064956"/>
    <p:sldId xmlns:r="http://schemas.openxmlformats.org/officeDocument/2006/relationships" id="259" r:id="Rb7a47c1b129e4130"/>
    <p:sldId xmlns:r="http://schemas.openxmlformats.org/officeDocument/2006/relationships" id="260" r:id="R3d59f4f1b84d4e47"/>
    <p:sldId xmlns:r="http://schemas.openxmlformats.org/officeDocument/2006/relationships" id="261" r:id="R1ea1cfea2a5643a8"/>
    <p:sldId xmlns:r="http://schemas.openxmlformats.org/officeDocument/2006/relationships" id="262" r:id="R04fa200992244d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2707fe2fe64414" /><Relationship Type="http://schemas.openxmlformats.org/officeDocument/2006/relationships/slide" Target="/ppt/slides/slide1.xml" Id="R6dbd1cd54e0a457f" /><Relationship Type="http://schemas.openxmlformats.org/officeDocument/2006/relationships/slide" Target="/ppt/slides/slide2.xml" Id="Rf9f6b5012af842b6" /><Relationship Type="http://schemas.openxmlformats.org/officeDocument/2006/relationships/slide" Target="/ppt/slides/slide3.xml" Id="R4aba0a5588064956" /><Relationship Type="http://schemas.openxmlformats.org/officeDocument/2006/relationships/slide" Target="/ppt/slides/slide4.xml" Id="Rb7a47c1b129e4130" /><Relationship Type="http://schemas.openxmlformats.org/officeDocument/2006/relationships/slide" Target="/ppt/slides/slide5.xml" Id="R3d59f4f1b84d4e47" /><Relationship Type="http://schemas.openxmlformats.org/officeDocument/2006/relationships/slide" Target="/ppt/slides/slide6.xml" Id="R1ea1cfea2a5643a8" /><Relationship Type="http://schemas.openxmlformats.org/officeDocument/2006/relationships/slide" Target="/ppt/slides/slide7.xml" Id="R04fa200992244d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130f62aa14c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9fb6070ae4a26" /><Relationship Type="http://schemas.openxmlformats.org/officeDocument/2006/relationships/theme" Target="/ppt/slideMasters/theme/theme1.xml" Id="Raec10c99acf343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59fb6070ae4a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b7ad8a4484b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ed1c3ff5a47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12214ac414a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f1b6815e54e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7c1a56a3745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6d09bf2684f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c67e8dc54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O2S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O2S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O2S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O2S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O2S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O2S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361 916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O2S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ROGER OTTOSEN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O2S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Dampsaga allé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820 489 152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O2S HOLDING AS</a:t>
            </a:r>
          </a:p>
        </p:txBody>
      </p:sp>
    </p:spTree>
  </p:cSld>
  <p:clrMapOvr>
    <a:masterClrMapping xmlns:a="http://schemas.openxmlformats.org/drawingml/2006/main"/>
  </p:clrMapOvr>
</p:sld>
</file>