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188dff48c443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f70b610f984b05"/>
  </p:sldMasterIdLst>
  <p:sldIdLst>
    <p:sldId xmlns:r="http://schemas.openxmlformats.org/officeDocument/2006/relationships" id="256" r:id="Rd04d96bebb95403c"/>
    <p:sldId xmlns:r="http://schemas.openxmlformats.org/officeDocument/2006/relationships" id="257" r:id="R3541bb04b6ff4d40"/>
    <p:sldId xmlns:r="http://schemas.openxmlformats.org/officeDocument/2006/relationships" id="258" r:id="R385c5782e5aa4bd3"/>
    <p:sldId xmlns:r="http://schemas.openxmlformats.org/officeDocument/2006/relationships" id="259" r:id="R1fef03a5c66a488d"/>
    <p:sldId xmlns:r="http://schemas.openxmlformats.org/officeDocument/2006/relationships" id="260" r:id="Rd4644a1687ef44c7"/>
    <p:sldId xmlns:r="http://schemas.openxmlformats.org/officeDocument/2006/relationships" id="261" r:id="R950670accd714f4f"/>
    <p:sldId xmlns:r="http://schemas.openxmlformats.org/officeDocument/2006/relationships" id="262" r:id="Ra20713494ad641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f70b610f984b05" /><Relationship Type="http://schemas.openxmlformats.org/officeDocument/2006/relationships/slide" Target="/ppt/slides/slide1.xml" Id="Rd04d96bebb95403c" /><Relationship Type="http://schemas.openxmlformats.org/officeDocument/2006/relationships/slide" Target="/ppt/slides/slide2.xml" Id="R3541bb04b6ff4d40" /><Relationship Type="http://schemas.openxmlformats.org/officeDocument/2006/relationships/slide" Target="/ppt/slides/slide3.xml" Id="R385c5782e5aa4bd3" /><Relationship Type="http://schemas.openxmlformats.org/officeDocument/2006/relationships/slide" Target="/ppt/slides/slide4.xml" Id="R1fef03a5c66a488d" /><Relationship Type="http://schemas.openxmlformats.org/officeDocument/2006/relationships/slide" Target="/ppt/slides/slide5.xml" Id="Rd4644a1687ef44c7" /><Relationship Type="http://schemas.openxmlformats.org/officeDocument/2006/relationships/slide" Target="/ppt/slides/slide6.xml" Id="R950670accd714f4f" /><Relationship Type="http://schemas.openxmlformats.org/officeDocument/2006/relationships/slide" Target="/ppt/slides/slide7.xml" Id="Ra20713494ad641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758ad274ee4a5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84dc6171a44c12" /><Relationship Type="http://schemas.openxmlformats.org/officeDocument/2006/relationships/theme" Target="/ppt/slideMasters/theme/theme1.xml" Id="R63679d571a0c4c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84dc6171a44c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b42e82503447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2dc69061e4c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bee661cbc43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a06d79403841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fda1e7d05040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80438271d45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9e908ac044f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KÅRE K LODE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KÅRE K LODE TRANSPORT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49 145 718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2 879 862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2 158 433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16 921 466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40 560 471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LODE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Kvålkroken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51661768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820 255 372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KÅRE K LODE TRANSPORT AS</a:t>
            </a:r>
          </a:p>
        </p:txBody>
      </p:sp>
    </p:spTree>
  </p:cSld>
  <p:clrMapOvr>
    <a:masterClrMapping xmlns:a="http://schemas.openxmlformats.org/drawingml/2006/main"/>
  </p:clrMapOvr>
</p:sld>
</file>