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7f6e4c2da304d44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5e562047eabb4b55"/>
  </p:sldMasterIdLst>
  <p:sldIdLst>
    <p:sldId xmlns:r="http://schemas.openxmlformats.org/officeDocument/2006/relationships" id="256" r:id="R69744bdae8a54553"/>
    <p:sldId xmlns:r="http://schemas.openxmlformats.org/officeDocument/2006/relationships" id="257" r:id="Rcd036887eee44c9d"/>
    <p:sldId xmlns:r="http://schemas.openxmlformats.org/officeDocument/2006/relationships" id="258" r:id="R93d80c7295864e8e"/>
    <p:sldId xmlns:r="http://schemas.openxmlformats.org/officeDocument/2006/relationships" id="259" r:id="Rc8188ee1c88c48bb"/>
    <p:sldId xmlns:r="http://schemas.openxmlformats.org/officeDocument/2006/relationships" id="260" r:id="R7582e886d9da4185"/>
    <p:sldId xmlns:r="http://schemas.openxmlformats.org/officeDocument/2006/relationships" id="261" r:id="R8801e5dad5e744d3"/>
    <p:sldId xmlns:r="http://schemas.openxmlformats.org/officeDocument/2006/relationships" id="262" r:id="R0fe7d21e3ab34bb6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e562047eabb4b55" /><Relationship Type="http://schemas.openxmlformats.org/officeDocument/2006/relationships/slide" Target="/ppt/slides/slide1.xml" Id="R69744bdae8a54553" /><Relationship Type="http://schemas.openxmlformats.org/officeDocument/2006/relationships/slide" Target="/ppt/slides/slide2.xml" Id="Rcd036887eee44c9d" /><Relationship Type="http://schemas.openxmlformats.org/officeDocument/2006/relationships/slide" Target="/ppt/slides/slide3.xml" Id="R93d80c7295864e8e" /><Relationship Type="http://schemas.openxmlformats.org/officeDocument/2006/relationships/slide" Target="/ppt/slides/slide4.xml" Id="Rc8188ee1c88c48bb" /><Relationship Type="http://schemas.openxmlformats.org/officeDocument/2006/relationships/slide" Target="/ppt/slides/slide5.xml" Id="R7582e886d9da4185" /><Relationship Type="http://schemas.openxmlformats.org/officeDocument/2006/relationships/slide" Target="/ppt/slides/slide6.xml" Id="R8801e5dad5e744d3" /><Relationship Type="http://schemas.openxmlformats.org/officeDocument/2006/relationships/slide" Target="/ppt/slides/slide7.xml" Id="R0fe7d21e3ab34bb6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32b3a44a6fc407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5854b239e1b40a8" /><Relationship Type="http://schemas.openxmlformats.org/officeDocument/2006/relationships/theme" Target="/ppt/slideMasters/theme/theme1.xml" Id="R64591d254dc5448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05854b239e1b40a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43c16b13370457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5dfbde07d19441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30c7074ee8f4f9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5694269c052489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1aa798f67f447a9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a41fd043561434c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33a02cf1c70481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PILEGÅRDEN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PILEGÅRDEN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PILEGÅRDEN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PILEGÅRDEN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PILEGÅRDEN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PILEGÅRDEN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306 780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−242 391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179 073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9 297 158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9 495 207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PILEGÅRDEN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ROLF KRAGERUD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PILEGÅRDEN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v/Kragerud, Slemdalsveien 81C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0373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22 14 82 82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rolf@kragerud.no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820 232 992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PILEGÅRDEN AS</a:t>
            </a:r>
          </a:p>
        </p:txBody>
      </p:sp>
    </p:spTree>
  </p:cSld>
  <p:clrMapOvr>
    <a:masterClrMapping xmlns:a="http://schemas.openxmlformats.org/drawingml/2006/main"/>
  </p:clrMapOvr>
</p:sld>
</file>