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293dd6518a44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476b7293c64886"/>
  </p:sldMasterIdLst>
  <p:sldIdLst>
    <p:sldId xmlns:r="http://schemas.openxmlformats.org/officeDocument/2006/relationships" id="256" r:id="R2666ae1cb03548cc"/>
    <p:sldId xmlns:r="http://schemas.openxmlformats.org/officeDocument/2006/relationships" id="257" r:id="Rf8fd8163c5db4f2d"/>
    <p:sldId xmlns:r="http://schemas.openxmlformats.org/officeDocument/2006/relationships" id="258" r:id="R4344e4fb982348f6"/>
    <p:sldId xmlns:r="http://schemas.openxmlformats.org/officeDocument/2006/relationships" id="259" r:id="R93c65d54a680400c"/>
    <p:sldId xmlns:r="http://schemas.openxmlformats.org/officeDocument/2006/relationships" id="260" r:id="Re73dd2b5c90e413f"/>
    <p:sldId xmlns:r="http://schemas.openxmlformats.org/officeDocument/2006/relationships" id="261" r:id="R7301dae22e2d4479"/>
    <p:sldId xmlns:r="http://schemas.openxmlformats.org/officeDocument/2006/relationships" id="262" r:id="R3f95e7f2b7bf4b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76b7293c64886" /><Relationship Type="http://schemas.openxmlformats.org/officeDocument/2006/relationships/slide" Target="/ppt/slides/slide1.xml" Id="R2666ae1cb03548cc" /><Relationship Type="http://schemas.openxmlformats.org/officeDocument/2006/relationships/slide" Target="/ppt/slides/slide2.xml" Id="Rf8fd8163c5db4f2d" /><Relationship Type="http://schemas.openxmlformats.org/officeDocument/2006/relationships/slide" Target="/ppt/slides/slide3.xml" Id="R4344e4fb982348f6" /><Relationship Type="http://schemas.openxmlformats.org/officeDocument/2006/relationships/slide" Target="/ppt/slides/slide4.xml" Id="R93c65d54a680400c" /><Relationship Type="http://schemas.openxmlformats.org/officeDocument/2006/relationships/slide" Target="/ppt/slides/slide5.xml" Id="Re73dd2b5c90e413f" /><Relationship Type="http://schemas.openxmlformats.org/officeDocument/2006/relationships/slide" Target="/ppt/slides/slide6.xml" Id="R7301dae22e2d4479" /><Relationship Type="http://schemas.openxmlformats.org/officeDocument/2006/relationships/slide" Target="/ppt/slides/slide7.xml" Id="R3f95e7f2b7bf4b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4466928d240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0fef8d58c45ba" /><Relationship Type="http://schemas.openxmlformats.org/officeDocument/2006/relationships/theme" Target="/ppt/slideMasters/theme/theme1.xml" Id="R8ddfb71c602949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00fef8d58c45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458d6fcc44e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5dfa1d40f40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8712608ff49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8636c410f48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44944341a45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6da6a748944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775f770c8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PIKHAUGEN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PIKHAUGEN 3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14 390 492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396 758 798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405 532 862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HANS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820 149 432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