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c354d7c3ed49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015c5660bd48e3"/>
  </p:sldMasterIdLst>
  <p:sldIdLst>
    <p:sldId xmlns:r="http://schemas.openxmlformats.org/officeDocument/2006/relationships" id="256" r:id="R7e76c4b19b194a06"/>
    <p:sldId xmlns:r="http://schemas.openxmlformats.org/officeDocument/2006/relationships" id="257" r:id="Rd00662244e064fd5"/>
    <p:sldId xmlns:r="http://schemas.openxmlformats.org/officeDocument/2006/relationships" id="258" r:id="Rb6f2188953544b43"/>
    <p:sldId xmlns:r="http://schemas.openxmlformats.org/officeDocument/2006/relationships" id="259" r:id="R1179e73451de423a"/>
    <p:sldId xmlns:r="http://schemas.openxmlformats.org/officeDocument/2006/relationships" id="260" r:id="R07843e05c19f4f00"/>
    <p:sldId xmlns:r="http://schemas.openxmlformats.org/officeDocument/2006/relationships" id="261" r:id="Rf89e476e6ad04e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15c5660bd48e3" /><Relationship Type="http://schemas.openxmlformats.org/officeDocument/2006/relationships/slide" Target="/ppt/slides/slide1.xml" Id="R7e76c4b19b194a06" /><Relationship Type="http://schemas.openxmlformats.org/officeDocument/2006/relationships/slide" Target="/ppt/slides/slide2.xml" Id="Rd00662244e064fd5" /><Relationship Type="http://schemas.openxmlformats.org/officeDocument/2006/relationships/slide" Target="/ppt/slides/slide3.xml" Id="Rb6f2188953544b43" /><Relationship Type="http://schemas.openxmlformats.org/officeDocument/2006/relationships/slide" Target="/ppt/slides/slide4.xml" Id="R1179e73451de423a" /><Relationship Type="http://schemas.openxmlformats.org/officeDocument/2006/relationships/slide" Target="/ppt/slides/slide5.xml" Id="R07843e05c19f4f00" /><Relationship Type="http://schemas.openxmlformats.org/officeDocument/2006/relationships/slide" Target="/ppt/slides/slide6.xml" Id="Rf89e476e6ad04e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dce13f10143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b266d8bbe4b34" /><Relationship Type="http://schemas.openxmlformats.org/officeDocument/2006/relationships/theme" Target="/ppt/slideMasters/theme/theme1.xml" Id="R7e427308acdc48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1b266d8bbe4b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257cd89d14f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82590ad72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c1970395e48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e57b6487147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27cba0bd94c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c3f216bb444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PIKHAUGEN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820 149 432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