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e172a62ed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cf73cd53e423a"/>
  </p:sldMasterIdLst>
  <p:sldIdLst>
    <p:sldId xmlns:r="http://schemas.openxmlformats.org/officeDocument/2006/relationships" id="256" r:id="R9e7acdbe352648b0"/>
    <p:sldId xmlns:r="http://schemas.openxmlformats.org/officeDocument/2006/relationships" id="257" r:id="Rf5563faf500c4f49"/>
    <p:sldId xmlns:r="http://schemas.openxmlformats.org/officeDocument/2006/relationships" id="258" r:id="Rbbb05dd3323c4d3b"/>
    <p:sldId xmlns:r="http://schemas.openxmlformats.org/officeDocument/2006/relationships" id="259" r:id="Rb2ed037b8220452c"/>
    <p:sldId xmlns:r="http://schemas.openxmlformats.org/officeDocument/2006/relationships" id="260" r:id="R02f5763d6e824790"/>
    <p:sldId xmlns:r="http://schemas.openxmlformats.org/officeDocument/2006/relationships" id="261" r:id="Ra0787cf2f89a46d6"/>
    <p:sldId xmlns:r="http://schemas.openxmlformats.org/officeDocument/2006/relationships" id="262" r:id="Rb2348abff6c0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cf73cd53e423a" /><Relationship Type="http://schemas.openxmlformats.org/officeDocument/2006/relationships/slide" Target="/ppt/slides/slide1.xml" Id="R9e7acdbe352648b0" /><Relationship Type="http://schemas.openxmlformats.org/officeDocument/2006/relationships/slide" Target="/ppt/slides/slide2.xml" Id="Rf5563faf500c4f49" /><Relationship Type="http://schemas.openxmlformats.org/officeDocument/2006/relationships/slide" Target="/ppt/slides/slide3.xml" Id="Rbbb05dd3323c4d3b" /><Relationship Type="http://schemas.openxmlformats.org/officeDocument/2006/relationships/slide" Target="/ppt/slides/slide4.xml" Id="Rb2ed037b8220452c" /><Relationship Type="http://schemas.openxmlformats.org/officeDocument/2006/relationships/slide" Target="/ppt/slides/slide5.xml" Id="R02f5763d6e824790" /><Relationship Type="http://schemas.openxmlformats.org/officeDocument/2006/relationships/slide" Target="/ppt/slides/slide6.xml" Id="Ra0787cf2f89a46d6" /><Relationship Type="http://schemas.openxmlformats.org/officeDocument/2006/relationships/slide" Target="/ppt/slides/slide7.xml" Id="Rb2348abff6c0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749473e7f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8108f5454841" /><Relationship Type="http://schemas.openxmlformats.org/officeDocument/2006/relationships/theme" Target="/ppt/slideMasters/theme/theme1.xml" Id="R114767c8944b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c8108f545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7e628d162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42a439d2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abc94e6e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504eef61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cc1bc1bd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1045841a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198d8b2b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