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0e45a1496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625047ec54906"/>
  </p:sldMasterIdLst>
  <p:sldIdLst>
    <p:sldId xmlns:r="http://schemas.openxmlformats.org/officeDocument/2006/relationships" id="256" r:id="R454554307dd342e9"/>
    <p:sldId xmlns:r="http://schemas.openxmlformats.org/officeDocument/2006/relationships" id="257" r:id="Rb127f7a5999f427f"/>
    <p:sldId xmlns:r="http://schemas.openxmlformats.org/officeDocument/2006/relationships" id="258" r:id="Rd1ab2e99b67745e3"/>
    <p:sldId xmlns:r="http://schemas.openxmlformats.org/officeDocument/2006/relationships" id="259" r:id="R39e7f3560f314e1e"/>
    <p:sldId xmlns:r="http://schemas.openxmlformats.org/officeDocument/2006/relationships" id="260" r:id="Rbaac19b1740c4288"/>
    <p:sldId xmlns:r="http://schemas.openxmlformats.org/officeDocument/2006/relationships" id="261" r:id="R018b9433975a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625047ec54906" /><Relationship Type="http://schemas.openxmlformats.org/officeDocument/2006/relationships/slide" Target="/ppt/slides/slide1.xml" Id="R454554307dd342e9" /><Relationship Type="http://schemas.openxmlformats.org/officeDocument/2006/relationships/slide" Target="/ppt/slides/slide2.xml" Id="Rb127f7a5999f427f" /><Relationship Type="http://schemas.openxmlformats.org/officeDocument/2006/relationships/slide" Target="/ppt/slides/slide3.xml" Id="Rd1ab2e99b67745e3" /><Relationship Type="http://schemas.openxmlformats.org/officeDocument/2006/relationships/slide" Target="/ppt/slides/slide4.xml" Id="R39e7f3560f314e1e" /><Relationship Type="http://schemas.openxmlformats.org/officeDocument/2006/relationships/slide" Target="/ppt/slides/slide5.xml" Id="Rbaac19b1740c4288" /><Relationship Type="http://schemas.openxmlformats.org/officeDocument/2006/relationships/slide" Target="/ppt/slides/slide6.xml" Id="R018b9433975a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ea9f5d0cd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eedb2155a4cc9" /><Relationship Type="http://schemas.openxmlformats.org/officeDocument/2006/relationships/theme" Target="/ppt/slideMasters/theme/theme1.xml" Id="R8b289d81b3fe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eedb2155a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6a952602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7dc2deab3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9eae4f879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a15558f7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56303b440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038831644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