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ad2660919e48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af0316b69044df"/>
  </p:sldMasterIdLst>
  <p:sldIdLst>
    <p:sldId xmlns:r="http://schemas.openxmlformats.org/officeDocument/2006/relationships" id="256" r:id="Rf7a6ed2d00924fc2"/>
    <p:sldId xmlns:r="http://schemas.openxmlformats.org/officeDocument/2006/relationships" id="257" r:id="R781dd979b86f42af"/>
    <p:sldId xmlns:r="http://schemas.openxmlformats.org/officeDocument/2006/relationships" id="258" r:id="R6d4786c99908497f"/>
    <p:sldId xmlns:r="http://schemas.openxmlformats.org/officeDocument/2006/relationships" id="259" r:id="R5a41ef94426b4556"/>
    <p:sldId xmlns:r="http://schemas.openxmlformats.org/officeDocument/2006/relationships" id="260" r:id="Rca8966d55ac14505"/>
    <p:sldId xmlns:r="http://schemas.openxmlformats.org/officeDocument/2006/relationships" id="261" r:id="R93328d78ba644316"/>
    <p:sldId xmlns:r="http://schemas.openxmlformats.org/officeDocument/2006/relationships" id="262" r:id="Ra4263c5ed6ba4d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af0316b69044df" /><Relationship Type="http://schemas.openxmlformats.org/officeDocument/2006/relationships/slide" Target="/ppt/slides/slide1.xml" Id="Rf7a6ed2d00924fc2" /><Relationship Type="http://schemas.openxmlformats.org/officeDocument/2006/relationships/slide" Target="/ppt/slides/slide2.xml" Id="R781dd979b86f42af" /><Relationship Type="http://schemas.openxmlformats.org/officeDocument/2006/relationships/slide" Target="/ppt/slides/slide3.xml" Id="R6d4786c99908497f" /><Relationship Type="http://schemas.openxmlformats.org/officeDocument/2006/relationships/slide" Target="/ppt/slides/slide4.xml" Id="R5a41ef94426b4556" /><Relationship Type="http://schemas.openxmlformats.org/officeDocument/2006/relationships/slide" Target="/ppt/slides/slide5.xml" Id="Rca8966d55ac14505" /><Relationship Type="http://schemas.openxmlformats.org/officeDocument/2006/relationships/slide" Target="/ppt/slides/slide6.xml" Id="R93328d78ba644316" /><Relationship Type="http://schemas.openxmlformats.org/officeDocument/2006/relationships/slide" Target="/ppt/slides/slide7.xml" Id="Ra4263c5ed6ba4d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2a40a77fdc48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73787b3bc41c7" /><Relationship Type="http://schemas.openxmlformats.org/officeDocument/2006/relationships/theme" Target="/ppt/slideMasters/theme/theme1.xml" Id="Rf89a1e318aad4b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873787b3bc41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c0d27180647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9a583990244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8210f280943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88947ad9244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333ccc57546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b965e172941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8615e4afe44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LAPAS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LAPAS AS ble etablert [år] og holder til i Brattvåg.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782 064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−26 941 583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386 831 858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918 491 600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987 249 522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LAPAS HOLDING AS  –  67,0 %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ANNE-LENE LANGØY HOLDING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DOSMIL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GYNTLAND AS  –  11,0 %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Fjellbu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6270 Brattvåg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819 744 912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AS</a:t>
            </a:r>
          </a:p>
        </p:txBody>
      </p:sp>
    </p:spTree>
  </p:cSld>
  <p:clrMapOvr>
    <a:masterClrMapping xmlns:a="http://schemas.openxmlformats.org/drawingml/2006/main"/>
  </p:clrMapOvr>
</p:sld>
</file>