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636991ee744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93f6971f341a5"/>
  </p:sldMasterIdLst>
  <p:sldIdLst>
    <p:sldId xmlns:r="http://schemas.openxmlformats.org/officeDocument/2006/relationships" id="256" r:id="R1ff31e7e968d44a1"/>
    <p:sldId xmlns:r="http://schemas.openxmlformats.org/officeDocument/2006/relationships" id="257" r:id="R1663ca3f96b547a5"/>
    <p:sldId xmlns:r="http://schemas.openxmlformats.org/officeDocument/2006/relationships" id="258" r:id="R3250fd760b88431e"/>
    <p:sldId xmlns:r="http://schemas.openxmlformats.org/officeDocument/2006/relationships" id="259" r:id="R3a2b1e5236e04536"/>
    <p:sldId xmlns:r="http://schemas.openxmlformats.org/officeDocument/2006/relationships" id="260" r:id="Rb744fcbf98f54c0d"/>
    <p:sldId xmlns:r="http://schemas.openxmlformats.org/officeDocument/2006/relationships" id="261" r:id="R9f1a89b9597b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93f6971f341a5" /><Relationship Type="http://schemas.openxmlformats.org/officeDocument/2006/relationships/slide" Target="/ppt/slides/slide1.xml" Id="R1ff31e7e968d44a1" /><Relationship Type="http://schemas.openxmlformats.org/officeDocument/2006/relationships/slide" Target="/ppt/slides/slide2.xml" Id="R1663ca3f96b547a5" /><Relationship Type="http://schemas.openxmlformats.org/officeDocument/2006/relationships/slide" Target="/ppt/slides/slide3.xml" Id="R3250fd760b88431e" /><Relationship Type="http://schemas.openxmlformats.org/officeDocument/2006/relationships/slide" Target="/ppt/slides/slide4.xml" Id="R3a2b1e5236e04536" /><Relationship Type="http://schemas.openxmlformats.org/officeDocument/2006/relationships/slide" Target="/ppt/slides/slide5.xml" Id="Rb744fcbf98f54c0d" /><Relationship Type="http://schemas.openxmlformats.org/officeDocument/2006/relationships/slide" Target="/ppt/slides/slide6.xml" Id="R9f1a89b9597b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bac2e0137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2df92a2744a42" /><Relationship Type="http://schemas.openxmlformats.org/officeDocument/2006/relationships/theme" Target="/ppt/slideMasters/theme/theme1.xml" Id="R4679e5b1adf1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2df92a274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788d65f2c42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d1b8ca8b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8c47df790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a18ee4d1d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dbfcde8dc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15271a4e744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LAPAS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Fjellbu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6270 Brattvåg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819 744 912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LAPAS AS</a:t>
            </a:r>
          </a:p>
        </p:txBody>
      </p:sp>
    </p:spTree>
  </p:cSld>
  <p:clrMapOvr>
    <a:masterClrMapping xmlns:a="http://schemas.openxmlformats.org/drawingml/2006/main"/>
  </p:clrMapOvr>
</p:sld>
</file>