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466a038c8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fea70c2144564"/>
  </p:sldMasterIdLst>
  <p:sldIdLst>
    <p:sldId xmlns:r="http://schemas.openxmlformats.org/officeDocument/2006/relationships" id="256" r:id="R53b7ad19cce04b48"/>
    <p:sldId xmlns:r="http://schemas.openxmlformats.org/officeDocument/2006/relationships" id="257" r:id="Ra93d68612645453a"/>
    <p:sldId xmlns:r="http://schemas.openxmlformats.org/officeDocument/2006/relationships" id="258" r:id="Rb898d86741054578"/>
    <p:sldId xmlns:r="http://schemas.openxmlformats.org/officeDocument/2006/relationships" id="259" r:id="R676c808099924491"/>
    <p:sldId xmlns:r="http://schemas.openxmlformats.org/officeDocument/2006/relationships" id="260" r:id="R3b3ba0518c62496f"/>
    <p:sldId xmlns:r="http://schemas.openxmlformats.org/officeDocument/2006/relationships" id="261" r:id="R172e94c957f0423c"/>
    <p:sldId xmlns:r="http://schemas.openxmlformats.org/officeDocument/2006/relationships" id="262" r:id="R8d75a4f19139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fea70c2144564" /><Relationship Type="http://schemas.openxmlformats.org/officeDocument/2006/relationships/slide" Target="/ppt/slides/slide1.xml" Id="R53b7ad19cce04b48" /><Relationship Type="http://schemas.openxmlformats.org/officeDocument/2006/relationships/slide" Target="/ppt/slides/slide2.xml" Id="Ra93d68612645453a" /><Relationship Type="http://schemas.openxmlformats.org/officeDocument/2006/relationships/slide" Target="/ppt/slides/slide3.xml" Id="Rb898d86741054578" /><Relationship Type="http://schemas.openxmlformats.org/officeDocument/2006/relationships/slide" Target="/ppt/slides/slide4.xml" Id="R676c808099924491" /><Relationship Type="http://schemas.openxmlformats.org/officeDocument/2006/relationships/slide" Target="/ppt/slides/slide5.xml" Id="R3b3ba0518c62496f" /><Relationship Type="http://schemas.openxmlformats.org/officeDocument/2006/relationships/slide" Target="/ppt/slides/slide6.xml" Id="R172e94c957f0423c" /><Relationship Type="http://schemas.openxmlformats.org/officeDocument/2006/relationships/slide" Target="/ppt/slides/slide7.xml" Id="R8d75a4f19139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4faed565c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3b35662e48e0" /><Relationship Type="http://schemas.openxmlformats.org/officeDocument/2006/relationships/theme" Target="/ppt/slideMasters/theme/theme1.xml" Id="R4d304fd4baec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b3b35662e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8d282323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03796eb2d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7d5abe07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b4b017a7a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83f57654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b4f7d7d73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fe5908b4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