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56218ee20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041476ecdc4e7d"/>
  </p:sldMasterIdLst>
  <p:sldIdLst>
    <p:sldId xmlns:r="http://schemas.openxmlformats.org/officeDocument/2006/relationships" id="256" r:id="Red26a4fdf5eb4411"/>
    <p:sldId xmlns:r="http://schemas.openxmlformats.org/officeDocument/2006/relationships" id="257" r:id="Rdd9929e4b40b412e"/>
    <p:sldId xmlns:r="http://schemas.openxmlformats.org/officeDocument/2006/relationships" id="258" r:id="R2c26bda4fec4466c"/>
    <p:sldId xmlns:r="http://schemas.openxmlformats.org/officeDocument/2006/relationships" id="259" r:id="R534f4f3f75494da3"/>
    <p:sldId xmlns:r="http://schemas.openxmlformats.org/officeDocument/2006/relationships" id="260" r:id="R65d26e616f314d8b"/>
    <p:sldId xmlns:r="http://schemas.openxmlformats.org/officeDocument/2006/relationships" id="261" r:id="R21896c4787b94a21"/>
    <p:sldId xmlns:r="http://schemas.openxmlformats.org/officeDocument/2006/relationships" id="262" r:id="R81f24661a55b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41476ecdc4e7d" /><Relationship Type="http://schemas.openxmlformats.org/officeDocument/2006/relationships/slide" Target="/ppt/slides/slide1.xml" Id="Red26a4fdf5eb4411" /><Relationship Type="http://schemas.openxmlformats.org/officeDocument/2006/relationships/slide" Target="/ppt/slides/slide2.xml" Id="Rdd9929e4b40b412e" /><Relationship Type="http://schemas.openxmlformats.org/officeDocument/2006/relationships/slide" Target="/ppt/slides/slide3.xml" Id="R2c26bda4fec4466c" /><Relationship Type="http://schemas.openxmlformats.org/officeDocument/2006/relationships/slide" Target="/ppt/slides/slide4.xml" Id="R534f4f3f75494da3" /><Relationship Type="http://schemas.openxmlformats.org/officeDocument/2006/relationships/slide" Target="/ppt/slides/slide5.xml" Id="R65d26e616f314d8b" /><Relationship Type="http://schemas.openxmlformats.org/officeDocument/2006/relationships/slide" Target="/ppt/slides/slide6.xml" Id="R21896c4787b94a21" /><Relationship Type="http://schemas.openxmlformats.org/officeDocument/2006/relationships/slide" Target="/ppt/slides/slide7.xml" Id="R81f24661a55b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6fc27bbab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ea1abd43c447e" /><Relationship Type="http://schemas.openxmlformats.org/officeDocument/2006/relationships/theme" Target="/ppt/slideMasters/theme/theme1.xml" Id="R0d392bda1186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ea1abd43c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a16a68851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8415881a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24436f24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6ddd5df42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fe24389347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ada2af13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07232fd8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−202 973 000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1 961 974 000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13 421 184 000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32 137 337 000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819 731 322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