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fd9147168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847728bcb4c9a"/>
  </p:sldMasterIdLst>
  <p:sldIdLst>
    <p:sldId xmlns:r="http://schemas.openxmlformats.org/officeDocument/2006/relationships" id="256" r:id="R0bc3e3f96297431f"/>
    <p:sldId xmlns:r="http://schemas.openxmlformats.org/officeDocument/2006/relationships" id="257" r:id="R3d892738c2fc456f"/>
    <p:sldId xmlns:r="http://schemas.openxmlformats.org/officeDocument/2006/relationships" id="258" r:id="Rb5c559a23d1942d2"/>
    <p:sldId xmlns:r="http://schemas.openxmlformats.org/officeDocument/2006/relationships" id="259" r:id="R175f2728eac54ac4"/>
    <p:sldId xmlns:r="http://schemas.openxmlformats.org/officeDocument/2006/relationships" id="260" r:id="R2e2cdad2ce3c4db0"/>
    <p:sldId xmlns:r="http://schemas.openxmlformats.org/officeDocument/2006/relationships" id="261" r:id="R697d3f15ce384ab8"/>
    <p:sldId xmlns:r="http://schemas.openxmlformats.org/officeDocument/2006/relationships" id="262" r:id="R8b30461bd51e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847728bcb4c9a" /><Relationship Type="http://schemas.openxmlformats.org/officeDocument/2006/relationships/slide" Target="/ppt/slides/slide1.xml" Id="R0bc3e3f96297431f" /><Relationship Type="http://schemas.openxmlformats.org/officeDocument/2006/relationships/slide" Target="/ppt/slides/slide2.xml" Id="R3d892738c2fc456f" /><Relationship Type="http://schemas.openxmlformats.org/officeDocument/2006/relationships/slide" Target="/ppt/slides/slide3.xml" Id="Rb5c559a23d1942d2" /><Relationship Type="http://schemas.openxmlformats.org/officeDocument/2006/relationships/slide" Target="/ppt/slides/slide4.xml" Id="R175f2728eac54ac4" /><Relationship Type="http://schemas.openxmlformats.org/officeDocument/2006/relationships/slide" Target="/ppt/slides/slide5.xml" Id="R2e2cdad2ce3c4db0" /><Relationship Type="http://schemas.openxmlformats.org/officeDocument/2006/relationships/slide" Target="/ppt/slides/slide6.xml" Id="R697d3f15ce384ab8" /><Relationship Type="http://schemas.openxmlformats.org/officeDocument/2006/relationships/slide" Target="/ppt/slides/slide7.xml" Id="R8b30461bd51e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184405cc1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abc8d70649fd" /><Relationship Type="http://schemas.openxmlformats.org/officeDocument/2006/relationships/theme" Target="/ppt/slideMasters/theme/theme1.xml" Id="R6f621ea9424e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1abc8d706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75b33a17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85f2a3ad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869c1cd2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c09ce36aa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b4eea360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51968d68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333ad8c79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YARTYS ANDRIY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819 029 172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