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4151a65e8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3093b82514cad"/>
  </p:sldMasterIdLst>
  <p:sldIdLst>
    <p:sldId xmlns:r="http://schemas.openxmlformats.org/officeDocument/2006/relationships" id="256" r:id="Rf8b2cf140d674519"/>
    <p:sldId xmlns:r="http://schemas.openxmlformats.org/officeDocument/2006/relationships" id="257" r:id="R98e8883366704ae9"/>
    <p:sldId xmlns:r="http://schemas.openxmlformats.org/officeDocument/2006/relationships" id="258" r:id="R53194c2e78924707"/>
    <p:sldId xmlns:r="http://schemas.openxmlformats.org/officeDocument/2006/relationships" id="259" r:id="Rcaffe1d12b754d21"/>
    <p:sldId xmlns:r="http://schemas.openxmlformats.org/officeDocument/2006/relationships" id="260" r:id="R7f72cd42a0674105"/>
    <p:sldId xmlns:r="http://schemas.openxmlformats.org/officeDocument/2006/relationships" id="261" r:id="R3a8a0dcb9fc44247"/>
    <p:sldId xmlns:r="http://schemas.openxmlformats.org/officeDocument/2006/relationships" id="262" r:id="Reafa95829ad7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3093b82514cad" /><Relationship Type="http://schemas.openxmlformats.org/officeDocument/2006/relationships/slide" Target="/ppt/slides/slide1.xml" Id="Rf8b2cf140d674519" /><Relationship Type="http://schemas.openxmlformats.org/officeDocument/2006/relationships/slide" Target="/ppt/slides/slide2.xml" Id="R98e8883366704ae9" /><Relationship Type="http://schemas.openxmlformats.org/officeDocument/2006/relationships/slide" Target="/ppt/slides/slide3.xml" Id="R53194c2e78924707" /><Relationship Type="http://schemas.openxmlformats.org/officeDocument/2006/relationships/slide" Target="/ppt/slides/slide4.xml" Id="Rcaffe1d12b754d21" /><Relationship Type="http://schemas.openxmlformats.org/officeDocument/2006/relationships/slide" Target="/ppt/slides/slide5.xml" Id="R7f72cd42a0674105" /><Relationship Type="http://schemas.openxmlformats.org/officeDocument/2006/relationships/slide" Target="/ppt/slides/slide6.xml" Id="R3a8a0dcb9fc44247" /><Relationship Type="http://schemas.openxmlformats.org/officeDocument/2006/relationships/slide" Target="/ppt/slides/slide7.xml" Id="Reafa95829ad7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3175d72ad40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3b730632c4bd2" /><Relationship Type="http://schemas.openxmlformats.org/officeDocument/2006/relationships/theme" Target="/ppt/slideMasters/theme/theme1.xml" Id="R3c032235037e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3b730632c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83c0c47eb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9ad67819c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c4e6bf9f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cd8e2cd05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d8c1551bd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57fff2db4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4d3591ddf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HEGGEM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10 864 340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13 058 713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IVAR HEGGEM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Øran 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818 144 032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HEGGEM AS</a:t>
            </a:r>
          </a:p>
        </p:txBody>
      </p:sp>
    </p:spTree>
  </p:cSld>
  <p:clrMapOvr>
    <a:masterClrMapping xmlns:a="http://schemas.openxmlformats.org/drawingml/2006/main"/>
  </p:clrMapOvr>
</p:sld>
</file>