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9a29fda3949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0ea302899462c"/>
  </p:sldMasterIdLst>
  <p:sldIdLst>
    <p:sldId xmlns:r="http://schemas.openxmlformats.org/officeDocument/2006/relationships" id="256" r:id="R7abc4b67ed9844e5"/>
    <p:sldId xmlns:r="http://schemas.openxmlformats.org/officeDocument/2006/relationships" id="257" r:id="R1560c51048514e61"/>
    <p:sldId xmlns:r="http://schemas.openxmlformats.org/officeDocument/2006/relationships" id="258" r:id="Rd3291a9fc37243db"/>
    <p:sldId xmlns:r="http://schemas.openxmlformats.org/officeDocument/2006/relationships" id="259" r:id="Ra69583a7b49b4745"/>
    <p:sldId xmlns:r="http://schemas.openxmlformats.org/officeDocument/2006/relationships" id="260" r:id="R41818c942b7e4134"/>
    <p:sldId xmlns:r="http://schemas.openxmlformats.org/officeDocument/2006/relationships" id="261" r:id="R4f32804b92be414b"/>
    <p:sldId xmlns:r="http://schemas.openxmlformats.org/officeDocument/2006/relationships" id="262" r:id="R2409c701b8e9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0ea302899462c" /><Relationship Type="http://schemas.openxmlformats.org/officeDocument/2006/relationships/slide" Target="/ppt/slides/slide1.xml" Id="R7abc4b67ed9844e5" /><Relationship Type="http://schemas.openxmlformats.org/officeDocument/2006/relationships/slide" Target="/ppt/slides/slide2.xml" Id="R1560c51048514e61" /><Relationship Type="http://schemas.openxmlformats.org/officeDocument/2006/relationships/slide" Target="/ppt/slides/slide3.xml" Id="Rd3291a9fc37243db" /><Relationship Type="http://schemas.openxmlformats.org/officeDocument/2006/relationships/slide" Target="/ppt/slides/slide4.xml" Id="Ra69583a7b49b4745" /><Relationship Type="http://schemas.openxmlformats.org/officeDocument/2006/relationships/slide" Target="/ppt/slides/slide5.xml" Id="R41818c942b7e4134" /><Relationship Type="http://schemas.openxmlformats.org/officeDocument/2006/relationships/slide" Target="/ppt/slides/slide6.xml" Id="R4f32804b92be414b" /><Relationship Type="http://schemas.openxmlformats.org/officeDocument/2006/relationships/slide" Target="/ppt/slides/slide7.xml" Id="R2409c701b8e9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639184e8445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7f80337194f40" /><Relationship Type="http://schemas.openxmlformats.org/officeDocument/2006/relationships/theme" Target="/ppt/slideMasters/theme/theme1.xml" Id="R61ed15b3bc1b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47f80337194f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9ca97c54945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efb7ae38544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c08ee94a742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0234cb329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ddb85578a4e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0dda8d45042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a51fac8184f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WIGGO ERICHSEN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WIGGO ERICHSEN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21 260 814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395 096 328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420 476 944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ERICHSEN WIGGO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818 131 062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