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00e8fafc4b4e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b142d331774e94"/>
  </p:sldMasterIdLst>
  <p:sldIdLst>
    <p:sldId xmlns:r="http://schemas.openxmlformats.org/officeDocument/2006/relationships" id="256" r:id="R14cef0a25ed24d00"/>
    <p:sldId xmlns:r="http://schemas.openxmlformats.org/officeDocument/2006/relationships" id="257" r:id="Rc428a7f9dce54175"/>
    <p:sldId xmlns:r="http://schemas.openxmlformats.org/officeDocument/2006/relationships" id="258" r:id="Rc8464beccc584e02"/>
    <p:sldId xmlns:r="http://schemas.openxmlformats.org/officeDocument/2006/relationships" id="259" r:id="R22411d821b5e4302"/>
    <p:sldId xmlns:r="http://schemas.openxmlformats.org/officeDocument/2006/relationships" id="260" r:id="Rc2b1bcf8bc624a5c"/>
    <p:sldId xmlns:r="http://schemas.openxmlformats.org/officeDocument/2006/relationships" id="261" r:id="Ra501de3ee8594715"/>
    <p:sldId xmlns:r="http://schemas.openxmlformats.org/officeDocument/2006/relationships" id="262" r:id="R4cd83e141c7144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142d331774e94" /><Relationship Type="http://schemas.openxmlformats.org/officeDocument/2006/relationships/slide" Target="/ppt/slides/slide1.xml" Id="R14cef0a25ed24d00" /><Relationship Type="http://schemas.openxmlformats.org/officeDocument/2006/relationships/slide" Target="/ppt/slides/slide2.xml" Id="Rc428a7f9dce54175" /><Relationship Type="http://schemas.openxmlformats.org/officeDocument/2006/relationships/slide" Target="/ppt/slides/slide3.xml" Id="Rc8464beccc584e02" /><Relationship Type="http://schemas.openxmlformats.org/officeDocument/2006/relationships/slide" Target="/ppt/slides/slide4.xml" Id="R22411d821b5e4302" /><Relationship Type="http://schemas.openxmlformats.org/officeDocument/2006/relationships/slide" Target="/ppt/slides/slide5.xml" Id="Rc2b1bcf8bc624a5c" /><Relationship Type="http://schemas.openxmlformats.org/officeDocument/2006/relationships/slide" Target="/ppt/slides/slide6.xml" Id="Ra501de3ee8594715" /><Relationship Type="http://schemas.openxmlformats.org/officeDocument/2006/relationships/slide" Target="/ppt/slides/slide7.xml" Id="R4cd83e141c7144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047f2914e345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a89fd54b343fd" /><Relationship Type="http://schemas.openxmlformats.org/officeDocument/2006/relationships/theme" Target="/ppt/slideMasters/theme/theme1.xml" Id="R6f2c518ab0ae48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6a89fd54b343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147ef6f8348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079f3f68943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defed62d14c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2583e58484a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4908c322046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b849a97d341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10b864d504c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CFPH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CFPH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CFPH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CFPH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CFPH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CFPH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29 581 108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308 556 215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328 584 150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CFPH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CAMAR AS  –  96,0 %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PIREN HOLDING AS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CFPH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818 095 732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CFPH AS</a:t>
            </a:r>
          </a:p>
        </p:txBody>
      </p:sp>
    </p:spTree>
  </p:cSld>
  <p:clrMapOvr>
    <a:masterClrMapping xmlns:a="http://schemas.openxmlformats.org/drawingml/2006/main"/>
  </p:clrMapOvr>
</p:sld>
</file>