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cf1ea2085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58b5d825148d3"/>
  </p:sldMasterIdLst>
  <p:sldIdLst>
    <p:sldId xmlns:r="http://schemas.openxmlformats.org/officeDocument/2006/relationships" id="256" r:id="Rea1f34e8701a4ce0"/>
    <p:sldId xmlns:r="http://schemas.openxmlformats.org/officeDocument/2006/relationships" id="257" r:id="Ra17950b480d3438d"/>
    <p:sldId xmlns:r="http://schemas.openxmlformats.org/officeDocument/2006/relationships" id="258" r:id="Rb00888d40b0b42d3"/>
    <p:sldId xmlns:r="http://schemas.openxmlformats.org/officeDocument/2006/relationships" id="259" r:id="R9f08427c42f74181"/>
    <p:sldId xmlns:r="http://schemas.openxmlformats.org/officeDocument/2006/relationships" id="260" r:id="R10dd49a4746c47bf"/>
    <p:sldId xmlns:r="http://schemas.openxmlformats.org/officeDocument/2006/relationships" id="261" r:id="R0eed47c9bfe8427c"/>
    <p:sldId xmlns:r="http://schemas.openxmlformats.org/officeDocument/2006/relationships" id="262" r:id="R40c8928a37c0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58b5d825148d3" /><Relationship Type="http://schemas.openxmlformats.org/officeDocument/2006/relationships/slide" Target="/ppt/slides/slide1.xml" Id="Rea1f34e8701a4ce0" /><Relationship Type="http://schemas.openxmlformats.org/officeDocument/2006/relationships/slide" Target="/ppt/slides/slide2.xml" Id="Ra17950b480d3438d" /><Relationship Type="http://schemas.openxmlformats.org/officeDocument/2006/relationships/slide" Target="/ppt/slides/slide3.xml" Id="Rb00888d40b0b42d3" /><Relationship Type="http://schemas.openxmlformats.org/officeDocument/2006/relationships/slide" Target="/ppt/slides/slide4.xml" Id="R9f08427c42f74181" /><Relationship Type="http://schemas.openxmlformats.org/officeDocument/2006/relationships/slide" Target="/ppt/slides/slide5.xml" Id="R10dd49a4746c47bf" /><Relationship Type="http://schemas.openxmlformats.org/officeDocument/2006/relationships/slide" Target="/ppt/slides/slide6.xml" Id="R0eed47c9bfe8427c" /><Relationship Type="http://schemas.openxmlformats.org/officeDocument/2006/relationships/slide" Target="/ppt/slides/slide7.xml" Id="R40c8928a37c0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2e43cae12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f12ea48a4482" /><Relationship Type="http://schemas.openxmlformats.org/officeDocument/2006/relationships/theme" Target="/ppt/slideMasters/theme/theme1.xml" Id="Ra4bf4f4fdbf9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6f12ea48a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947f51094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13d180d80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7b8f2f346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8de77160d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9bdc1bad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a3d2db782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ea5ca3227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