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e46f4dd2e8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e715bf4794e42"/>
  </p:sldMasterIdLst>
  <p:sldIdLst>
    <p:sldId xmlns:r="http://schemas.openxmlformats.org/officeDocument/2006/relationships" id="256" r:id="Raf4831fb9c4141e8"/>
    <p:sldId xmlns:r="http://schemas.openxmlformats.org/officeDocument/2006/relationships" id="257" r:id="R208879d466fb4d37"/>
    <p:sldId xmlns:r="http://schemas.openxmlformats.org/officeDocument/2006/relationships" id="258" r:id="Rc4d41f9256f14cb3"/>
    <p:sldId xmlns:r="http://schemas.openxmlformats.org/officeDocument/2006/relationships" id="259" r:id="R6b72551130a6415c"/>
    <p:sldId xmlns:r="http://schemas.openxmlformats.org/officeDocument/2006/relationships" id="260" r:id="Re20029111d984553"/>
    <p:sldId xmlns:r="http://schemas.openxmlformats.org/officeDocument/2006/relationships" id="261" r:id="R48084c4c5c28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e715bf4794e42" /><Relationship Type="http://schemas.openxmlformats.org/officeDocument/2006/relationships/slide" Target="/ppt/slides/slide1.xml" Id="Raf4831fb9c4141e8" /><Relationship Type="http://schemas.openxmlformats.org/officeDocument/2006/relationships/slide" Target="/ppt/slides/slide2.xml" Id="R208879d466fb4d37" /><Relationship Type="http://schemas.openxmlformats.org/officeDocument/2006/relationships/slide" Target="/ppt/slides/slide3.xml" Id="Rc4d41f9256f14cb3" /><Relationship Type="http://schemas.openxmlformats.org/officeDocument/2006/relationships/slide" Target="/ppt/slides/slide4.xml" Id="R6b72551130a6415c" /><Relationship Type="http://schemas.openxmlformats.org/officeDocument/2006/relationships/slide" Target="/ppt/slides/slide5.xml" Id="Re20029111d984553" /><Relationship Type="http://schemas.openxmlformats.org/officeDocument/2006/relationships/slide" Target="/ppt/slides/slide6.xml" Id="R48084c4c5c28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932396771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11f91c97744ee" /><Relationship Type="http://schemas.openxmlformats.org/officeDocument/2006/relationships/theme" Target="/ppt/slideMasters/theme/theme1.xml" Id="Re2d8f3389ffa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711f91c97744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1a13a4133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d4364986f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e9ac058d1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96fbbf68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73b2fd03b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327dd9c56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