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b940ce6be040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99502827ca4e7d"/>
  </p:sldMasterIdLst>
  <p:sldIdLst>
    <p:sldId xmlns:r="http://schemas.openxmlformats.org/officeDocument/2006/relationships" id="256" r:id="R60694cfbace349cf"/>
    <p:sldId xmlns:r="http://schemas.openxmlformats.org/officeDocument/2006/relationships" id="257" r:id="R1ad37c478c0d4802"/>
    <p:sldId xmlns:r="http://schemas.openxmlformats.org/officeDocument/2006/relationships" id="258" r:id="Rde69427a8ca34f3e"/>
    <p:sldId xmlns:r="http://schemas.openxmlformats.org/officeDocument/2006/relationships" id="259" r:id="R5efca55758284507"/>
    <p:sldId xmlns:r="http://schemas.openxmlformats.org/officeDocument/2006/relationships" id="260" r:id="R57fb66a4d2f442f9"/>
    <p:sldId xmlns:r="http://schemas.openxmlformats.org/officeDocument/2006/relationships" id="261" r:id="R0413b8ffd3a745e0"/>
    <p:sldId xmlns:r="http://schemas.openxmlformats.org/officeDocument/2006/relationships" id="262" r:id="Rc274fcb6dace41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99502827ca4e7d" /><Relationship Type="http://schemas.openxmlformats.org/officeDocument/2006/relationships/slide" Target="/ppt/slides/slide1.xml" Id="R60694cfbace349cf" /><Relationship Type="http://schemas.openxmlformats.org/officeDocument/2006/relationships/slide" Target="/ppt/slides/slide2.xml" Id="R1ad37c478c0d4802" /><Relationship Type="http://schemas.openxmlformats.org/officeDocument/2006/relationships/slide" Target="/ppt/slides/slide3.xml" Id="Rde69427a8ca34f3e" /><Relationship Type="http://schemas.openxmlformats.org/officeDocument/2006/relationships/slide" Target="/ppt/slides/slide4.xml" Id="R5efca55758284507" /><Relationship Type="http://schemas.openxmlformats.org/officeDocument/2006/relationships/slide" Target="/ppt/slides/slide5.xml" Id="R57fb66a4d2f442f9" /><Relationship Type="http://schemas.openxmlformats.org/officeDocument/2006/relationships/slide" Target="/ppt/slides/slide6.xml" Id="R0413b8ffd3a745e0" /><Relationship Type="http://schemas.openxmlformats.org/officeDocument/2006/relationships/slide" Target="/ppt/slides/slide7.xml" Id="Rc274fcb6dace41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672a78fead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7ef12289e45f7" /><Relationship Type="http://schemas.openxmlformats.org/officeDocument/2006/relationships/theme" Target="/ppt/slideMasters/theme/theme1.xml" Id="R897d81d364524a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37ef12289e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66f77fcd745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7d3397dfec48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2fae783434c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b847836ac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264d22938d4b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99dccb40546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9e357ff1c43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5 350 000 000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5 342 000 000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53 646 000 000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54 537 000 000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AGA AS  –  42,4 %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KKA AS  –  42,4 %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JHA AS  –  15,2 %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818 035 462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