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2f78d379a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2c63aba6842fe"/>
  </p:sldMasterIdLst>
  <p:sldIdLst>
    <p:sldId xmlns:r="http://schemas.openxmlformats.org/officeDocument/2006/relationships" id="256" r:id="Rf626003f37594fc4"/>
    <p:sldId xmlns:r="http://schemas.openxmlformats.org/officeDocument/2006/relationships" id="257" r:id="R065af83987324b0d"/>
    <p:sldId xmlns:r="http://schemas.openxmlformats.org/officeDocument/2006/relationships" id="258" r:id="Raef9c9a879864952"/>
    <p:sldId xmlns:r="http://schemas.openxmlformats.org/officeDocument/2006/relationships" id="259" r:id="R6b9213fc24b54395"/>
    <p:sldId xmlns:r="http://schemas.openxmlformats.org/officeDocument/2006/relationships" id="260" r:id="Rbe98e921fa264232"/>
    <p:sldId xmlns:r="http://schemas.openxmlformats.org/officeDocument/2006/relationships" id="261" r:id="R7ed7c62f2aba4cea"/>
    <p:sldId xmlns:r="http://schemas.openxmlformats.org/officeDocument/2006/relationships" id="262" r:id="R447089b0a025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2c63aba6842fe" /><Relationship Type="http://schemas.openxmlformats.org/officeDocument/2006/relationships/slide" Target="/ppt/slides/slide1.xml" Id="Rf626003f37594fc4" /><Relationship Type="http://schemas.openxmlformats.org/officeDocument/2006/relationships/slide" Target="/ppt/slides/slide2.xml" Id="R065af83987324b0d" /><Relationship Type="http://schemas.openxmlformats.org/officeDocument/2006/relationships/slide" Target="/ppt/slides/slide3.xml" Id="Raef9c9a879864952" /><Relationship Type="http://schemas.openxmlformats.org/officeDocument/2006/relationships/slide" Target="/ppt/slides/slide4.xml" Id="R6b9213fc24b54395" /><Relationship Type="http://schemas.openxmlformats.org/officeDocument/2006/relationships/slide" Target="/ppt/slides/slide5.xml" Id="Rbe98e921fa264232" /><Relationship Type="http://schemas.openxmlformats.org/officeDocument/2006/relationships/slide" Target="/ppt/slides/slide6.xml" Id="R7ed7c62f2aba4cea" /><Relationship Type="http://schemas.openxmlformats.org/officeDocument/2006/relationships/slide" Target="/ppt/slides/slide7.xml" Id="R447089b0a025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2e737ddcb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ed58ebcba4bb4" /><Relationship Type="http://schemas.openxmlformats.org/officeDocument/2006/relationships/theme" Target="/ppt/slideMasters/theme/theme1.xml" Id="R44a1c854a875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ed58ebcba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30dc96f3c4b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722e319a9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a102296a7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be5a421a5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2f029eada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31f953d7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a36731dab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NORDMOEN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8 264 839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MOEN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LANGLI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Arnstein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arnsteinmoen@icloud.com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817 660 622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NORDMOEN AS</a:t>
            </a:r>
          </a:p>
        </p:txBody>
      </p:sp>
    </p:spTree>
  </p:cSld>
  <p:clrMapOvr>
    <a:masterClrMapping xmlns:a="http://schemas.openxmlformats.org/drawingml/2006/main"/>
  </p:clrMapOvr>
</p:sld>
</file>