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dcec3aa9e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75b089bc943a7"/>
  </p:sldMasterIdLst>
  <p:sldIdLst>
    <p:sldId xmlns:r="http://schemas.openxmlformats.org/officeDocument/2006/relationships" id="256" r:id="Rbef53954d2aa4b26"/>
    <p:sldId xmlns:r="http://schemas.openxmlformats.org/officeDocument/2006/relationships" id="257" r:id="R9f0bb6c90d754855"/>
    <p:sldId xmlns:r="http://schemas.openxmlformats.org/officeDocument/2006/relationships" id="258" r:id="Red6e08041e3d40cb"/>
    <p:sldId xmlns:r="http://schemas.openxmlformats.org/officeDocument/2006/relationships" id="259" r:id="R4aa8751d9de74e5a"/>
    <p:sldId xmlns:r="http://schemas.openxmlformats.org/officeDocument/2006/relationships" id="260" r:id="Rd172be3e5c7249b2"/>
    <p:sldId xmlns:r="http://schemas.openxmlformats.org/officeDocument/2006/relationships" id="261" r:id="Red806234f3dd4bee"/>
    <p:sldId xmlns:r="http://schemas.openxmlformats.org/officeDocument/2006/relationships" id="262" r:id="R8f0183206547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75b089bc943a7" /><Relationship Type="http://schemas.openxmlformats.org/officeDocument/2006/relationships/slide" Target="/ppt/slides/slide1.xml" Id="Rbef53954d2aa4b26" /><Relationship Type="http://schemas.openxmlformats.org/officeDocument/2006/relationships/slide" Target="/ppt/slides/slide2.xml" Id="R9f0bb6c90d754855" /><Relationship Type="http://schemas.openxmlformats.org/officeDocument/2006/relationships/slide" Target="/ppt/slides/slide3.xml" Id="Red6e08041e3d40cb" /><Relationship Type="http://schemas.openxmlformats.org/officeDocument/2006/relationships/slide" Target="/ppt/slides/slide4.xml" Id="R4aa8751d9de74e5a" /><Relationship Type="http://schemas.openxmlformats.org/officeDocument/2006/relationships/slide" Target="/ppt/slides/slide5.xml" Id="Rd172be3e5c7249b2" /><Relationship Type="http://schemas.openxmlformats.org/officeDocument/2006/relationships/slide" Target="/ppt/slides/slide6.xml" Id="Red806234f3dd4bee" /><Relationship Type="http://schemas.openxmlformats.org/officeDocument/2006/relationships/slide" Target="/ppt/slides/slide7.xml" Id="R8f0183206547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14570a69c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8f3b148a4244" /><Relationship Type="http://schemas.openxmlformats.org/officeDocument/2006/relationships/theme" Target="/ppt/slideMasters/theme/theme1.xml" Id="Rb6341a2e4e3d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c8f3b148a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da614ead1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e5cf17a52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a6e8cc07d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fde6a9f50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d861d9c7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b1e3290a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78f46883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635440000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817 536 832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