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ac4a8cb78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80ec36af04d42"/>
  </p:sldMasterIdLst>
  <p:sldIdLst>
    <p:sldId xmlns:r="http://schemas.openxmlformats.org/officeDocument/2006/relationships" id="256" r:id="Rbda4743cecd54ca7"/>
    <p:sldId xmlns:r="http://schemas.openxmlformats.org/officeDocument/2006/relationships" id="257" r:id="Rdbd69617a14c4e5b"/>
    <p:sldId xmlns:r="http://schemas.openxmlformats.org/officeDocument/2006/relationships" id="258" r:id="R64355d672ae24172"/>
    <p:sldId xmlns:r="http://schemas.openxmlformats.org/officeDocument/2006/relationships" id="259" r:id="Re2e9555c3b064402"/>
    <p:sldId xmlns:r="http://schemas.openxmlformats.org/officeDocument/2006/relationships" id="260" r:id="Re3d6aa50caed481f"/>
    <p:sldId xmlns:r="http://schemas.openxmlformats.org/officeDocument/2006/relationships" id="261" r:id="Re23e4ee89bd0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80ec36af04d42" /><Relationship Type="http://schemas.openxmlformats.org/officeDocument/2006/relationships/slide" Target="/ppt/slides/slide1.xml" Id="Rbda4743cecd54ca7" /><Relationship Type="http://schemas.openxmlformats.org/officeDocument/2006/relationships/slide" Target="/ppt/slides/slide2.xml" Id="Rdbd69617a14c4e5b" /><Relationship Type="http://schemas.openxmlformats.org/officeDocument/2006/relationships/slide" Target="/ppt/slides/slide3.xml" Id="R64355d672ae24172" /><Relationship Type="http://schemas.openxmlformats.org/officeDocument/2006/relationships/slide" Target="/ppt/slides/slide4.xml" Id="Re2e9555c3b064402" /><Relationship Type="http://schemas.openxmlformats.org/officeDocument/2006/relationships/slide" Target="/ppt/slides/slide5.xml" Id="Re3d6aa50caed481f" /><Relationship Type="http://schemas.openxmlformats.org/officeDocument/2006/relationships/slide" Target="/ppt/slides/slide6.xml" Id="Re23e4ee89bd0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4f0e119b3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63301e6d840b2" /><Relationship Type="http://schemas.openxmlformats.org/officeDocument/2006/relationships/theme" Target="/ppt/slideMasters/theme/theme1.xml" Id="R781915d665ac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63301e6d8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41ecd3c76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8033fb75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5c23af98f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b41c853d74b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65b0b1c9f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b49d161a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4 392 721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Anholtveien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817 402 992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