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11a4346eef42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3ec28cf02f4094"/>
  </p:sldMasterIdLst>
  <p:sldIdLst>
    <p:sldId xmlns:r="http://schemas.openxmlformats.org/officeDocument/2006/relationships" id="256" r:id="R0713caaf7cf14ddd"/>
    <p:sldId xmlns:r="http://schemas.openxmlformats.org/officeDocument/2006/relationships" id="257" r:id="Ra70232c096a34c90"/>
    <p:sldId xmlns:r="http://schemas.openxmlformats.org/officeDocument/2006/relationships" id="258" r:id="R8590b48d1eb14097"/>
    <p:sldId xmlns:r="http://schemas.openxmlformats.org/officeDocument/2006/relationships" id="259" r:id="R40b623f0682d41b7"/>
    <p:sldId xmlns:r="http://schemas.openxmlformats.org/officeDocument/2006/relationships" id="260" r:id="Rfaee40e7272b4115"/>
    <p:sldId xmlns:r="http://schemas.openxmlformats.org/officeDocument/2006/relationships" id="261" r:id="Re7c47eab354748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3ec28cf02f4094" /><Relationship Type="http://schemas.openxmlformats.org/officeDocument/2006/relationships/slide" Target="/ppt/slides/slide1.xml" Id="R0713caaf7cf14ddd" /><Relationship Type="http://schemas.openxmlformats.org/officeDocument/2006/relationships/slide" Target="/ppt/slides/slide2.xml" Id="Ra70232c096a34c90" /><Relationship Type="http://schemas.openxmlformats.org/officeDocument/2006/relationships/slide" Target="/ppt/slides/slide3.xml" Id="R8590b48d1eb14097" /><Relationship Type="http://schemas.openxmlformats.org/officeDocument/2006/relationships/slide" Target="/ppt/slides/slide4.xml" Id="R40b623f0682d41b7" /><Relationship Type="http://schemas.openxmlformats.org/officeDocument/2006/relationships/slide" Target="/ppt/slides/slide5.xml" Id="Rfaee40e7272b4115" /><Relationship Type="http://schemas.openxmlformats.org/officeDocument/2006/relationships/slide" Target="/ppt/slides/slide6.xml" Id="Re7c47eab354748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2a5c24551f42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c50d3f5914cc2" /><Relationship Type="http://schemas.openxmlformats.org/officeDocument/2006/relationships/theme" Target="/ppt/slideMasters/theme/theme1.xml" Id="R8d8bbfe2b06046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ec50d3f5914c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1c263c75247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c406ca62947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1b6822ff641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4561da51148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01f77eda445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be0fe52cd4f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FLAATNES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Anholtveien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817 402 992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FLAATNES AS</a:t>
            </a:r>
          </a:p>
        </p:txBody>
      </p:sp>
    </p:spTree>
  </p:cSld>
  <p:clrMapOvr>
    <a:masterClrMapping xmlns:a="http://schemas.openxmlformats.org/drawingml/2006/main"/>
  </p:clrMapOvr>
</p:sld>
</file>