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31faefc9ff4d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b3eb6fdc02403e"/>
  </p:sldMasterIdLst>
  <p:sldIdLst>
    <p:sldId xmlns:r="http://schemas.openxmlformats.org/officeDocument/2006/relationships" id="256" r:id="Rf874dae0f89f447d"/>
    <p:sldId xmlns:r="http://schemas.openxmlformats.org/officeDocument/2006/relationships" id="257" r:id="R3195d74585754336"/>
    <p:sldId xmlns:r="http://schemas.openxmlformats.org/officeDocument/2006/relationships" id="258" r:id="R525feb6c96804b78"/>
    <p:sldId xmlns:r="http://schemas.openxmlformats.org/officeDocument/2006/relationships" id="259" r:id="R6980ba2d3fb6406b"/>
    <p:sldId xmlns:r="http://schemas.openxmlformats.org/officeDocument/2006/relationships" id="260" r:id="Rc0f3ffed011544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3eb6fdc02403e" /><Relationship Type="http://schemas.openxmlformats.org/officeDocument/2006/relationships/slide" Target="/ppt/slides/slide1.xml" Id="Rf874dae0f89f447d" /><Relationship Type="http://schemas.openxmlformats.org/officeDocument/2006/relationships/slide" Target="/ppt/slides/slide2.xml" Id="R3195d74585754336" /><Relationship Type="http://schemas.openxmlformats.org/officeDocument/2006/relationships/slide" Target="/ppt/slides/slide3.xml" Id="R525feb6c96804b78" /><Relationship Type="http://schemas.openxmlformats.org/officeDocument/2006/relationships/slide" Target="/ppt/slides/slide4.xml" Id="R6980ba2d3fb6406b" /><Relationship Type="http://schemas.openxmlformats.org/officeDocument/2006/relationships/slide" Target="/ppt/slides/slide5.xml" Id="Rc0f3ffed011544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b7dc528fc64a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8822bdeca4519" /><Relationship Type="http://schemas.openxmlformats.org/officeDocument/2006/relationships/theme" Target="/ppt/slideMasters/theme/theme1.xml" Id="R1e969de92cf244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28822bdeca45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615bbd6444c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2813d6dfd46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7dd72e35a40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681b0128243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be5cac8d449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FÆRDER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FÆRDER KOMMUNE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Tinghaugveien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33390000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postmottak@faerder.kommune.no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817 263 992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KOMMUNE</a:t>
            </a:r>
          </a:p>
        </p:txBody>
      </p:sp>
    </p:spTree>
  </p:cSld>
  <p:clrMapOvr>
    <a:masterClrMapping xmlns:a="http://schemas.openxmlformats.org/drawingml/2006/main"/>
  </p:clrMapOvr>
</p:sld>
</file>